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2:30:08.3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0,'26'0'266,"54"0"-266,-28 0 16,28 0-1,-1 0-15,-26 0 16,79 0-16,-79 0 0,27 0 15,-54 0-15,54 0 16,-1 0-16,-26 0 16,26 0-1,-26 0-15,0 0 16,26 0-16,-26 0 16,0 0-16,0 0 15,0 0 1,0 0-16,0 0 15,-27 0-15,54 0 16,-27 0-16,-27 0 16,53 0-16,-26 0 15,27 0-15,-27 0 16,0 0-16,-27 0 16,80 26-16,-80-26 15,1 0-15,-1 0 16,1 0-16,-1 0 15,1 0-15,-1 0 16,1 0-16,-1 0 16,0 0-16,27 0 15,0 0-15,27 0 16,-27 0-16,26 0 16,27 0-16,-27 0 15,-26 0-15,26 0 16,1 0-16,-1 53 15,-26-53-15,27 0 16,25 0-16,-25 0 16,-1 0-16,0 0 15,1 0-15,26 0 16,-27 0-16,0 0 16,1 0-16,-1 0 15,27 0-15,-27 0 16,-52 0-16,26 0 15,0 0 1,-27 0-16,27 0 16,-26 0-16,-1 0 15,27 0 1,0 0-16,0 0 16,26 0-16,-26 0 15,0 0-15,0 0 16,0 0-16,26 0 15,-52 0-15,26 0 16,-1 0-16,1 0 16,0 0-16,0 0 15,27 0-15,-28 0 16,1 0-16,0 0 16,-26 0-16,-1 0 15,1 0-15,26 0 16,0 0-16,26 0 15,-26 0-15,0 0 16,0 0-16,26 0 16,-26 0-16,0 0 15,0 0-15,0 0 16,-27 0-16,1 0 16,78 0-16,-78 0 15,26 0-15,0 0 16,53 0-16,-27 0 15,-26 0-15,26 0 16,-26 0-16,53 0 16,-27 0-16,54 0 15,-54 0-15,0 0 16,27 0-16,-26 0 16,-1 0-16,0 0 15,1 27-15,-27-27 16,0 0-16,-1 0 15,1 0-15,0 0 16,-26 0-16,26 0 16,26 0-16,-26 0 15,0 0-15,26 0 16,1 0-16,-27 0 16,26 0-16,27 0 15,-27 0-15,1 0 16,-28 0-16,28 0 15,-27 0-15,26 0 16,-26 0-16,26 0 16,54 0-16,-54 0 15,-26 0-15,53 0 16,26 0-16,27 0 16,-53 0-16,26 0 15,-26 0-15,0 0 16,-27 0-16,0 0 15,-26 0-15,27 0 16,-27 0-16,0 0 16,26 0-1,-26 0-15,0 0 0,0 0 16,0-27-16,-1 27 16,1 0-16,-26 0 15,-1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03:21.5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0,'57'0'141,"-1"0"-141,1 0 15,-1 0 1,29 0-16,-29 0 16,29 0-16,-29 0 15,29 0-15,-29 0 16,1 0-16,-1 0 16,-28 0-16,29 0 15,-29 0 1,0 0-16,1 0 15,-1 0-15,0 0 16,0 0 0,0 0-16,1 0 15,27 0-15,-28 0 16,1 0-16,-1 0 16,0 0-1,0 0-15,0 0 16,1 0-16,-1 0 15,0 0 1,0 0 0,1 0-16,-1 0 15,0 0 1,0 0-16,0 0 16,1 0-1,-1 0 1,0 0-16,29 0 15,-29 0-15,0 0 47,0 0-47,0 0 16,1 0-16,-1 0 16,0 0-16,0 0 15,1 0 1,-1 0-16,0 0 15,0 0-15,0 0 16,1 0 0,-1 0-16,0 0 15,0 0-15,1 0 16,-1 0 0,0 0 15,0 0-31,0 0 15,1 0 1,-1 0 0,0 0-1,0 0 1,-28 28-16,29-28 16,-1 0-16,0 0 15,0 0-15,0 0 16,1 0-1,-1 0-15,0 0 16,0 0-16,1 0 16,-86 28 156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03:22.7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0,'85'0'46,"28"0"-30,28 0-16,-28 0 16,56 0-16,57 0 15,-29 0-15,-84 0 16,0 0-16,28 0 16,-28 0-16,0 0 15,-28 0-15,27 0 16,30 0-16,-58 0 15,-27 0-15,27 0 16,1 28-16,-29-28 16,86 0-16,-58 28 15,57-28-15,-56 29 16,84-1-16,-84-28 16,56 28-16,0 28 15,85-27-15,-85-1 16,28-28-16,-56 28 15,28 0-15,1-28 16,-30 57-16,-27-29 16,28-28-16,0 28 15,-57-28-15,1 0 16,-1 28-16,-28-28 16,1 0-16,-1 0 15,0 0 1,0 0-1,1 0 1,27 0-16,-28 0 16,0 0-16,1 29 15,27-29 1,-84 0 140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11:24.0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0,'29'0'313,"27"0"-313,-28 0 15,29 0 1,-29 0-16,0 0 16,0 0-16,1 0 15,-1 0-15,28 0 16,-27 0-1,-1 0-15,0 0 16,0 0 15,0 0-31,1 0 16,-1 0 0,0 0-1,0 0 1,1 0-1,-1 0 1,0 0-16,0 0 16,0 0-1,1 0-15,-1 0 16,0 0-16,0 0 16,1 0-16,-1 0 15,0 0 1,28 0-16,-27 0 15,-1 0-15,0 0 16,0 0-16,29 0 16,-29 0-16,0 0 15,29 0-15,-1 0 16,1 0-16,-1 0 16,0 0-16,1 0 15,-29 0-15,0 0 16,29 0-16,-1 0 15,1 0-15,-1 0 16,1 28-16,-29-28 16,56 0-16,1 0 15,-28 0-15,27 0 16,-27 0-16,27 28 16,-27-28-16,27 29 15,-27-29-15,-1 0 16,1 0-16,-29 0 15,28 0-15,-27 0 16,-1 0-16,0 0 16,0 0-1,29 0-15,-1 28 16,-28-28-16,29 0 16,-1 0-16,29 0 15,-57 0-15,57 0 16,-57 0-16,29 0 15,-29 0-15,28 0 16,-28 0-16,29 0 16,-29 0-16,0 0 15,1 0-15,55 0 16,-27 0-16,-1 0 16,1 0-16,-1 0 15,-28 0-15,0 0 16,1 0-16,27 0 15,1 0 1,-29 0-16,0 0 16,28 0-16,29 0 15,-28 0-15,27 0 16,1 0-16,0 0 16,56 0-16,-57 0 15,29 0-15,0 0 16,-28 0-16,-1 0 15,-27 0-15,-1 0 16,29 0-16,-29 0 16,1 0-16,-1 0 15,29 0-15,-29 0 16,1 0-16,-29 0 16,29 0-16,-1 0 15,0 0 1,-27 0-16,-1 0 15,28 0-15,1 0 16,-29 0-16,0-28 16,85 28-16,-28 0 15,-57 0 1,28 0-16,1 0 16,-1-29-16,1 29 15,-1 0-15,1 0 16,-1 0-16,1 0 15,-1-28-15,-28 28 16,0 0 0,29 0-16,-1 0 0,1-28 15,-1 28-15,29-28 16,-29 28-16,57 0 16,-85 0-16,29 0 15,-1-28-15,1 28 16,-29 0-1,28 0-15,-27 0 16,-1 0-16,28 0 16,-27 0-1,-1 0-15,0 0 0,0 0 16,0 0 0,1 0-16,-29-29 15,28 29 1,0 0-1,0 0 1,-28-28-16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11:26.4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82 0,'29'0'94,"55"0"-78,1 0-16,0 0 15,28 0-15,-29 0 16,1 0-16,0 0 15,-1 0-15,-56 0 16,29 0-16,-29 0 16,29 0-16,-1 0 15,-28 0-15,0 0 16,29 0-16,-1 0 16,-27 28-16,27-28 15,-28 0-15,0 0 16,1 0-16,-1 0 15,0 0-15,0 0 16,1 0 0,-1 0-1,0 0-15,0 0 32,0 0-17,1 0-15,-1 0 16,0 0-16,0 0 15,29 0 1,-29 0-16,0 0 16,29 0-16,-1 0 15,1 0-15,-1 0 16,0 0 0,1-28-16,-29 28 15,29 0-15,-29 0 16,28 0-16,1 0 15,-1 0 1,1 0-16,-1 0 16,-28-28-16,29 28 15,-1 0-15,1 0 16,-29 0-16,0-29 16,0 29-16,0 0 15,1 0-15,-1 0 16,0 0-16,29 0 31,-29 0-31,0 0 16,28 0-16,-27 0 15,-1 0-15,0 0 16,0 0-16,1 0 16,-1 0-16,0 0 15,0 0 1,0 0 15,1 0-31,-1 0 16,28 0-16,-27 0 15,-1 0-15,0 0 16,0 0-16,0 0 16,1 0-16,-1 0 15,0 0-15,0 0 16,1 0-16,-1 0 15,28 0-15,-28 0 16,1 0-16,-1 0 16,28 0-16,-27 0 15,27 0-15,-28 0 16,0 0-16,1 0 16,-1 0-16,0 0 15,0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11:29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0 193 0,'28'0'16,"57"0"-16,-29-29 15,29 29-15,-1-56 16,29 56-16,-28-28 15,-57 28-15,29 0 16,-1 0-16,-28 0 16,29 0-1,-29 0-15,0 0 16,0 0-16,1 0 16,-1 0-16,0 0 15,28 0-15,-27 0 16,-1 0-16,0 0 15,0-28-15,1 28 16,-1 0-16,28 0 16,-28 0-16,1 0 15,-1 0-15,0 0 16,0 0-16,1 0 16,-1 0-16,0 0 15,0 0 1,0 0-16,1 0 15,-1 0-15,0 0 16,0 0 0,1 0-1,-1 0-15,0 0 16,0 0 0,29 0-16,-29 0 15,0 0 1,0 0-16,1 0 15,-1 0-15,0 0 16,0 0 0,0 0-16,1 0 15,-1 0-15,0 0 16,29 0-16,-1 0 16,-28 0-1,0 0-15,29 0 16,-29 0-16,0 0 15,1 0 1,27 0-16,-28 0 16,29 0-16,-29 0 15,0 0-15,0 0 16,1 0-16,27 0 16,-28 0-16,0 0 15,1 0-15,-1 0 16,0 0-16,0 0 15,1 0-15,27 0 16,0 0-16,29 0 16,-28 0-1,-1 0-15,-28 0 16,29 0-16,-29 0 16,0 0-16,0 0 15,1 0 1,-1 0-16,0 0 15,0 0-15,0 0 16,1 0 0,27 0-1,-28 0 1,1 0-16,-1 0 16,28 0-1,-28 0-15,1 0 16,27 0-16,-28 0 15,1 0 1,27 0-16,-28 0 16,29 0-16,-29 0 15,0 0-15,29 0 16,-1 0-16,-28 0 16,29 0-16,-1 0 15,-28 0-15,1 0 16,-1 0-1,0 0 17,0 0-17,0 0 1,1 0-16,27 0 16,-28 0 15,1 0-31,-1 0 15,0 0 1,28 0-16,-27 0 16,-1 0-1,0 0-15,0 0 16,1 0 0,-1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11:32.5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0 177 0,'28'0'93,"57"0"-93,-57 0 16,29 0-16,-1 0 16,1 0-16,-1 0 15,1 0-15,-29 0 16,28 0-16,1 0 15,-1 0-15,1 0 16,-1 0-16,-28 0 16,57 0-16,-29 0 15,1 28-15,-29-28 16,28 0-16,-27 0 16,-1 0-16,28 0 15,1 29-15,-1-29 16,-28 0-16,1 0 15,-1 0-15,0 0 16,0 0 0,1 0-16,-1 0 15,0 0 1,0 0-16,0 0 16,1 0-16,-1 28 15,0-28-15,0 0 16,29 0-16,-29 0 15,28 0 1,-27 0-16,27 0 0,1 0 16,-1 0-1,-28 0-15,0 0 0,1 0 16,-1 0-16,0 0 16,0 0-1,1 0-15,-1 0 16,28 0-16,1 0 15,-29 0 1,28 0-16,1 0 16,-1 0-16,1 0 15,-1 0-15,1 0 16,-29 0-16,28 0 16,1 0-16,-1 0 15,-28 0-15,1 0 16,27 0-16,-28 0 15,29 0 1,-29 0-16,0 0 16,0 0-16,1 0 15,-1 0-15,0 0 16,0 0 0,0-28-16,1 28 15,27 0-15,-56-29 16,28 29-16,1 0 15,27 0-15,-28 0 16,29-28-16,-29 28 16,0 0-16,0-28 15,29 28-15,-1 0 16,1 0-16,-1 0 16,1-28-16,27 28 15,-27 0-15,-1-28 16,29 28-16,-29 0 15,29-29-15,-29 29 16,-27 0-16,27 0 16,-28 0-16,0 0 15,29 0-15,-29 0 16,0 0 0,1 0-16,27 0 15,-28 0-15,0 0 16,1 0-16,27 0 15,1 0-15,-1 0 16,29 0-16,-29 0 16,29 0-16,-57 0 15,57 0-15,-57 0 16,28 0-16,1-28 16,-29 28-16,0 0 15,29 0-15,-1 0 16,1 0-16,-1 0 15,0 0-15,1 0 16,-1 0 0,1 0-16,-1 0 15,1 0-15,-1 0 16,-28 0-16,29 0 16,56 0-16,-29 0 15,29 0 1,-85 0-16,85 0 15,-28 0-15,-57 0 16,57 0-16,-29 0 16,-27 0-16,27 0 15,0 0-15,29 0 16,28 0-16,-28 0 16,28 0-16,-57 0 15,0 0-15,1 0 16,28 0-16,-57 0 15,56 0-15,-55 0 16,27 0-16,1 0 16,-29 0-16,0 0 15,28 0-15,-27 0 16,27 0-16,-28 0 16,29 0-16,-29 0 15,0 0 1,0 0-16,1 0 15,-1 0 1,0 0-16,0 0 16,1 0-16,-1 0 15,28 0-15,-28 0 16,29 0-16,-1 0 16,1 0-1,-1 0 1,1 0-16,-1 0 0,1 0 15,-1 0-15,29 0 16,-1 0-16,-27 0 16,27 28-16,-27-28 15,-1 0-15,1 0 16,-1 0-16,1 0 16,-1 0-16,-28 0 15,29 0-15,-1 0 16,1 0-16,-1 29 15,-28-29 1,1 0-16,-1 0 16,28 0-1,-56 28 1,28-28 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33:19.6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0,'28'0'156,"1"28"-156,55-28 16,-27 0-16,-1 0 15,29 28 1,-29-28-16,1 0 0,27 0 16,-27 0-16,28 29 15,-29-29-15,0 28 16,1-28-16,-1 0 16,1 28-16,-29-28 15,28 0 1,-27 0-16,27 0 0,-28 0 15,1 0 1,27 0-16,-28 0 16,0 0-16,1 28 31,-1-28-31,0 0 16,0 0-16,1 0 15,-1 0-15,0 0 0,28 0 16,-27 0-16,27 0 15,1 0-15,-1 0 16,-28 0 0,29 0-16,-29 0 15,28 0-15,1 29 16,-1-29-16,1 0 16,27 0-16,29 0 15,-56 0-15,-29 0 0,85 0 16,-57 28-1,1-28-15,27 0 16,-55 0-16,55 0 16,-27 0-16,27 0 15,29 28-15,-56-28 16,84 0-16,-57 0 16,1 0-16,0 0 15,56 0-15,-28 28 16,-57-28-16,85 0 15,-28 0-15,57 0 16,-29 0-16,-57 28 16,57-28-16,-28 0 15,-28 0-15,56 0 16,-56 0-16,28 0 16,-57 0-16,85 0 15,-56 0-15,84 0 16,-28 0-16,-28 0 15,-28 0-15,84 0 16,-28 0-16,-28 0 16,28 0-16,-28 0 15,-28 0-15,28 0 16,0 0-16,56 0 16,-84 0-16,56 0 15,28 0-15,-84 0 16,28 0-16,0 0 15,-1 0-15,30 0 16,-58 0-16,29 0 16,-28 0-16,56 0 15,-56 0-15,-29 0 16,0 0-16,29 0 16,-57 29-16,57-29 15,0 0-15,-29 0 16,29 0-16,-29 0 15,29 0-15,-29 0 16,29 0-16,28 0 16,-57 0-16,29 0 15,0 0-15,-1 0 16,1 0-16,-29 0 16,57 0-16,-28 28 15,-29-28-15,29 0 16,-28 0-16,-1 0 15,-28 0-15,0 0 16,1 0-16,-1 0 16,28 0-16,-27 0 15,-1 0-15,56 0 16,-27 0 0,-1 0-16,1 0 15,-29 0-15,28 0 16,-27 0-16,-1 0 15,0 0 1,0 0-16,29 0 16,-29 0-16,0 0 15,29 0 1,-29 0-16,0 0 16,0 0-16,1 0 15,140 0 438,0 0-437,1 0-16,112 0 16,0 0-16,0 0 15,-84 0-15,140 0 16,-55 0-16,-58 28 15,1-28-15,-56 0 16,-29 0-16,-28 0 16,-1 0-16,-27 0 15,0 0-15,-1 0 16,-27 0-16,-1 0 16,29 0-16,-29 0 15,29 0-15,-28 0 16,-1 0-16,0 0 15,1 0-15,-1 0 16,1 0-16,-1 0 16,-28 0-16,1 0 15,84 0-15,-57 0 16,0 0-16,29 0 16,0 0-16,-1 0 15,1 0-15,28 0 16,-28 0-16,-1 0 15,-27 0-15,56 0 16,0 0-16,-29 0 16,29 0-16,28 0 15,-56-56-15,56 56 16,-28 0-16,56 0 16,-112 0-16,56 0 15,28 0-15,-57 0 16,1 0-16,56 0 15,-56 0-15,-29 0 16,29 0-16,0 0 16,-29 0-16,57 0 15,-85 0-15,0 0 16,29 0-16,-29 0 16,0 0-16,0 0 15,1 0-15,-1 0 16,0 0-1,0 0 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36:05.8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0 177 0,'28'0'94,"1"0"-79,55 0-15,-27 0 16,-1 0-16,29 0 16,28 0-16,0 0 15,-29 0-15,1 0 16,-29 0-16,1 0 0,-1 0 16,1 0-1,27 0-15,-27 0 16,27 0-16,-27 0 15,28 0-15,56 0 16,-57 0-16,29 0 16,0 0-16,-28 0 15,-1 0-15,1 0 0,-28 0 16,27-28-16,-56 28 16,57 0-1,-28 0-15,27 0 16,-27-28-16,-1 28 15,1-29-15,-1 29 16,-28 0-16,0 0 16,29 0-16,-29 0 15,0 0-15,1 0 16,27 0-16,0-28 16,1 28-16,28 0 15,-29 0-15,29 0 16,-29-28-16,1 28 0,-1 0 15,0 0-15,-27 0 16,27 0 0,-28 0-16,29 0 15,-29 0 1,0 0-16,29 0 16,-29 0-16,28 0 15,1 0-15,-1 0 16,-28 0-16,1 0 15,27 0-15,1 0 16,-1 0-16,0 0 16,29-28-16,-28 28 15,-29 0-15,28 0 16,-28 0-16,1 0 16,-1 0-1,28 0-15,-27 0 16,-1 0-1,0 0-15,0 0 16,0 0 15,1 0 16,-1 0-31,0 0-1,0 0 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18:32.9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0,'57'0'234,"-1"0"-218,1 0-16,-1 0 15,-28 0-15,29 0 16,-29 0-16,0 0 16,29 0-1,-29 0-15,28 0 0,1 0 16,-1 0 0,-28 0-16,1 0 15,-1 0 1,0 0-16,0 0 15,0 0-15,1 0 16,-1 0 0,28 0-16,-27 0 0,-1 0 31,0 0-31,0 0 0,0 0 16,1 0-1,-1 0-15,0 0 16,0 0-1,1 0-15,-1 0 16,0 0 0,0 0-1,29 28 1,-29-28 0,0 0-16,0 0 0,1 0 15,-1 0 1,28 0-1,-28 0-15,29 0 0,-29 0 16,0 0 0,1 0-16,-1 0 0,0 28 15,0-28 1,0 0-16,1 0 16,-1 0 15,0 0-31,0 0 0,1 0 15,27 0-15,0 0 16,1 28-16,-1-28 31,1 0-31,-1 0 0,-28 0 16,29 0 0,-1 0-16,-27 29 15,-1-29-15,0 0 0,28 0 16,1 0-1,-29 0-15,29 0 16,-1 0-16,-28 0 16,29 0-16,-1 0 0,1 0 15,-29 0 1,28 28-16,-28-28 16,1 0-16,-1 0 15,0 0 1,0 0-16,1 0 0,-1 0 15,0 0 1,0 0-16,29 0 16,-29 0-16,28 0 15,-27 0-15,27 0 16,-28 0-16,29 0 16,-29 0-1,28 0-15,1 0 0,-1 0 16,29 0-1,-29 0-15,1 0 0,-29 0 16,0 0 0,29 0-16,-1 0 15,-28 0-15,29 0 16,-29 0-16,0 0 16,0 0-16,29 0 15,-1 0-15,1 0 16,27 0-16,-27 0 0,-29 0 15,29 0 1,-1 0-16,0 0 16,1 0-16,-1 0 15,-27 0-15,-1 0 16,28 0-16,1 0 16,-1 0-16,1 0 15,-29 0 1,28 0-16,1 0 0,-1 0 15,1 0-15,-29 0 16,28 0 0,29 0-16,0 0 15,27 0-15,-27 0 16,0 0-16,-1 0 16,1 0-1,84 0-15,-27 0 0,-58 0 16,1 0-16,-29 0 0,29 0 15,28 0 1,-57 0-16,-27 0 16,27 0-16,57 0 15,-57 0-15,29 0 16,-29 0 0,29 0-16,-28 0 0,-1 0 15,29 0 1,-29 0-16,1 0 0,-1 28 15,0-28-15,29 0 0,-28 0 16,27 0 0,-27 0-16,-1 0 15,29 0 1,-1 0-16,29 0 0,-84 0 16,27 0-1,57 0-15,-57 0 0,29 0 16,-29 28-16,-27-28 15,-1 0-15,28 0 16,1 0-16,-1 0 16,1 0-16,-1 0 15,1 0 1,27 0-16,1 29 16,28-29-16,-57 0 0,29 0 15,0 0 1,-1 28-16,1-28 0,28 28 15,0-28-15,-29 0 16,57 56-16,1-56 16,-30 0-16,30 29 15,27-29 1,-56 0-16,-57 0 0,29 0 16,28 0-1,-29 0-15,-27 28 0,-29-28 16,0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0:15.8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827 2317 0,'57'0'78,"-1"0"-62,57-57-16,-28 29 0,-1 0 16,29 0-1,-28 0-15,0-29 0,27 29 16,-27 0-16,0 28 15,-1-29-15,-27 29 16,-1 0-16,29-28 16,-29 28-1,1-28-15,28 0 0,-29 0 16,-56-1 0,28 29-16,29-28 0,-29 0 15,0 0-15,0 28 16,1-29-16,-29 1 15,28 0-15,0 0 16,-28 0 0,28-1-16,0 1 31,-28 0-31,0-29 0,0 1 16,0 28-1,0 0-15,0-29 0,0-56 16,0 57-16,0-1 15,-28 1 1,0-1-16,0-55 16,0 55-1,-1-28-15,1 1 0,-57 27 16,57 1 0,-28-57-16,28 85 15,-29-57-15,1 29 0,27 27 16,-27-27-1,0 28-15,27 28 0,29-28 16,-28 28 0,0-29-16,0 29 0,-1-28 15,1 28 1,0-28-16,0 28 16,0 0-1,-29-28-15,29 28 16,0 0-16,-1 0 0,1 0 15,-28 0 1,28 0-16,-29 0 0,29 0 16,0 0-1,-1 0-15,-27 0 16,28 28-16,-29 0 16,1 0-16,56 1 15,-57-1-15,1 0 0,0 0 16,27 29-1,-27-1-15,-1 1 0,29-29 16,0 28 0,-28-28-16,27 29 0,-27-29 15,28 29 1,-1-29-16,1 0 16,0-28-16,-28 56 0,56-27 15,-29 27 1,1 1-16,-57-1 0,57 0 15,-28 1 1,28 28-16,-1-85 16,1 56-16,0 0 15,0 1-15,-1-1 16,1 1-16,0 27 16,0-55-1,28-1-15,0 0 16,0 29-1,0-29 17,0 0-32,0 0 15,0 0 1,0 1-16,0-1 0,28 0 16,0 0-1,0 57 1,1-57-16,-1 29 15,0-57 1,-28 28-16,28 0 0,29 29 16,-29-29-1,28 0-15,1 0 16,28 29-16,27-1 16,-83-28-1,27 1-15,-28-1 0,29 28 31,-29-56-31,0 28 16,57-28 0,-57 29-16,29-29 31,27 0-31,-27 0 0,-1 0 16,1-29-16,112-55 31,-28-86-31,57-27 31,-114 56-31,86-198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2:30:10.3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0 111 0,'27'-27'47,"52"27"-47,-26 0 16,0 0-16,0-26 15,26 26-15,0 0 16,-26 0-16,53-27 15,-53 27-15,26 0 16,27 0 0,-53 0-16,27 0 15,105-26-15,26 26 16,-105 0-16,27 0 16,-28 0-16,54 0 0,-106 0 15,79 0-15,-52 0 16,26 0-1,-27 0-15,27 0 16,-27 0-16,-26 0 16,26 0-16,1 0 15,-27 0-15,26 0 16,-52 0-16,52 0 16,0 0-16,27 0 15,0 0-15,-27 0 16,1 0-16,52 0 15,-79 26-15,53-26 16,0 0-16,-27 0 16,27 0-16,0 0 15,-27 27-15,0-27 16,1 0-16,-1 0 16,-26 0-16,53 0 15,-27 0-15,1 0 16,-54 0-16,54 0 15,25 26-15,1-26 16,-26 0-16,25 0 16,-52 0-16,27 0 15,26 0-15,-27 0 16,-26 0-16,26 0 16,1 0-16,-28 0 15,28 0-15,-27 27 16,26-27-16,27 0 15,-53 0-15,26 0 16,1 0-16,-1 0 16,-26 0-16,26 0 15,-52 0-15,26 0 16,0 26-16,-27-26 16,1 0-16,-1 0 15,0 0-15,1 0 16,-1 0-16,27 0 15,-26 0 1,-1 0-16,1 0 16,-1 0-1,1 0 1,-1 0-16,0 0 16,1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1:35.3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255 1468 0,'28'0'187,"0"0"-171,29 0-16,-1 0 16,0 0-1,1-28 1,28 28-16,-29 0 0,57 0 16,-85 0-1,85 0-15,-57 0 0,29 0 16,0 0-16,-1 28 15,-27-28-15,56 0 16,-85 0-16,85 28 16,-85-28-1,0 0-15,1 28 0,27-28 16,-28 0 0,0 0-16,1 0 0,-1 0 15,0 0 1,0 0-16,1 0 15,-1 0-15,28 0 16,-28 0-16,1 0 16,27 29-16,1-29 15,-1 0 1,0 28-16,1-28 0,-1 28 16,1-28-1,-1 28-15,1-28 16,-1 0-16,-28 0 0,29 0 15,-1 0-15,-28 0 16,29 0 0,-29 0-1,0 0-15,1 0 16,-1 0 0,0 0-16,28 0 15,1 0 1,-29 0-16,29 0 0,27 0 15,-27 28-15,-1-28 16,29 0 0,-29 0-16,1 0 0,-1 0 15,1 0 1,-1 0-16,-28 0 0,29 0 31,-29 0-31,0 0 16,0 0-16,1 0 31,-1 0-31,0 0 16,28 0-1,1 0-15,-29 0 0,29 0 16,-1 0 0,29 0-1,-29 0-15,1 0 16,-1 0-16,0-28 15,1 28-15,-1-28 16,1 28-16,-1-28 16,1 0-16,-1-1 0,1 1 15,-29 0 1,28 28-16,-28-28 0,1 28 16,-1 0-1,0-29 1,0 29-16,1 0 0,-1 0 15,0 0 1,0-28-16,-28 0 16,57 28-16,-29-28 15,0 0-15,0-1 16,1 1-16,-29 0 16,28 0-1,-28-29-15,0 1 16,28-1-16,-28 1 15,0 28-15,0-29 0,0 29 32,0-28-32,0 27 0,0 1 15,0 0 1,0 0-16,-28-1 16,0 1-1,-1 0-15,1-28 0,0 27 16,-29 1-16,1-28 0,0 27 15,-29-27 1,28 28-16,-55-29 16,27 29-16,0-28 15,1 27-15,-29 1 16,56 0-16,1 0 16,-1 0-16,1 28 15,28 0 1,-1 0-16,1 0 15,0 0-15,0 0 16,-29-29-16,29 29 16,-28 0-16,27 0 15,-83 0-15,55 0 16,-28 0-16,1 0 16,-1 0-16,-28 29 15,29 27-15,-1-56 16,0 0-1,1 0-15,-29 28 0,28 0 16,0-28-16,57 0 16,-57 0-16,29 0 15,-29 29-15,57-29 16,-28 28 0,-1-28-16,1 28 0,-1 0 15,1-28 1,28 0-16,-29 0 15,1 29-15,-29-29 0,29 28 16,-29-28-16,0 0 16,1 0-16,-29 0 15,28 0 1,0 0-16,-56 0 0,57 0 16,-1 0-1,0 0-15,29 0 0,-29 0 16,29 28-1,-1-28-15,29 0 0,-28 0 16,-1 28-16,29-28 16,0 0-16,0 0 15,-1 0 17,1 28-32,0-28 15,0 0-15,-1 0 16,1 0-16,0 29 15,0-29-15,-29 0 16,29 0-16,0 0 16,0 28-16,-1 0 31,1-28-31,0 28 0,0 1 16,0-1-1,-1-28-15,29 56 16,-28-56-16,28 28 15,-28 1 1,28-1 0,0 0-1,0 0-15,-28 1 16,28-1 0,0 0-1,0 0 1,0 0-16,0 1 15,0 27 1,28-28 0,-28 1-16,28 27 15,0 0 1,-28-27-16,29-1 16,-1-28-1,-28 28-15,28 0 0,-28 1 16,28-1-1,0 0-15,1 0 16,-1 0 0,28 1-1,-56-1-15,57 0 16,-29 0 0,28 1-16,1-29 15,-1 28-15,1 0 16,27-28-16,1 0 15,-28 0-15,-1 0 0,29 0 16,-29-28 0,-28 28-16,29-28 0,-29-1 15,0 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5:16.6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0,'56'0'109,"29"0"-109,0 0 0,27 0 32,-27 0-32,0 0 0,-1 0 0,1 0 15,-28 0 1,27 0-16,29 0 15,-28 0-15,-1 0 16,1 0-16,28 0 16,-28 0-1,-29 0-15,29 0 16,56 0-16,-56 0 0,-1 0 16,57 0-1,-84 0-15,27 0 16,86 0-1,-114 0-15,142 0 16,-114 0 0,1 0-16,113 28 15,-85-28-15,28 0 16,-57 0 0,86 0-16,84 29 15,-170-29 1,142 28-1,-141-28 1,56 0-16,-28 28 0,-57-28 16,29 0-16,56 0 15,-28 28-15,0-28 16,-29 0-16,227 0 16,-198 57-1,113-57 1,-57 0-1,85 28-15,-113-28 16,-28 0 0,56 28-16,29-28 0,-29 0 15,0 0-15,57 28 0,-28-28 16,-29 0 0,113 57-16,-225-57 0,56 0 15,56 0 1,-56 0-16,-28 0 15,-29 0-15,0 0 16,1 0-16,-1 0 16,-27 0-1,27 0-15,57 0 0,-85 0 16,29 0-16,55 0 0,-27 0 16,-28 0-1,27 28-15,1-28 16,-29 0-16,1 0 15,112 0-15,-112 0 16,27 0 0,1 0-16,28 0 0,-29 0 15,114 0 1,-85 0 0,0 0-16,28 0 0,-56 0 15,140 0 1,-112 0-16,113 0 31,-57 0-31,1 0 0,-1 0 16,141 0-1,-140 0-15,-1 0 16,-112 0-16,112 0 0,-56 0 16,28 0-1,-56 0-15,27 0 16,114 0-16,-85 0 15,29 0-15,-1 0 16,0 0 0,1 0-16,55 0 15,1 0-15,-113 0 0,169 0 16,-28 0-16,-84 0 16,55 0-16,114 0 15,-170 0 1,85 0-16,29 0 0,-114 0 15,170 0 1,-226 0-16,197 0 0,-141 0 16,114 0-1,-142 0-15,28 0 16,0 0-16,-84 0 0,56 0 16,-84 0-1,27 0-15,1 0 0,-29 0 16,1 0-1,-29 0-15,0 0 0,0 0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5:21.4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92 0,'29'0'140,"-1"0"-140,28 0 31,-27 0-31,27 0 16,29 0 0,28 0 15,28 0 0,-28 0-31,-1-29 16,-55 29-16,84 0 31,-85 0-31,1 0 16,-29 0-1,0 0-15,1 0 16,-1 0-16,28 0 16,-28 0-1,1-28 1,-1 28-1,0 0-15,0 0 16,1 0 0,-1 0 15,0 0-31,0 0 16,0 0-16,1 0 15,-1 0-15,85 0 16,-57 0-1,-28 0-15,114 0 16,-86 0 0,0 0-1,1 0-15,-1 0 0,85 0 32,-112 0-32,-1 0 0,85 0 15,-85 0-15,0 0 0,29 0 16,-1 0-1,1 0-15,-29 0 0,28 0 16,-28 0 0,29 0-1,-29 0-15,29 0 16,-1 0-16,0 0 16,-27 0-16,-1 0 15,28 0-15,-27 0 16,27 0-16,-28 0 0,29 0 15,-1 0 1,-28 0-16,29 0 16,56 0-1,-57 0-15,57 0 32,-57 0-32,1 0 0,-1 0 15,-27 0-15,-1 0 16,28 0-16,1 0 15,56 0 17,-57 0-32,0 0 15,1 0-15,-29 0 16,29 0-16,-1 0 16,0 0-1,-27 0-15,27 0 16,1 28-16,-29-28 15,85 0 1,-85 0 0,0 0-1,0 0-15,1 0 16,-1 0 0,0 0-16,0 0 15,29 0 1,-29 0-16,28 0 15,1 0-15,-1 0 16,-28 0-16,29 0 16,-29 0-16,29 0 15,-1 0 1,0 0-16,57 0 16,-56 0-1,-1 0 1,1 0-16,-1 0 0,1 0 15,-1 0-15,0 0 16,-27 0-16,55 0 31,-27 0-31,-1 0 0,1 0 16,56 0 0,-29 0-1,-56 0 1,1 0-16,-1 0 15,0 0-15,0 0 32,1 0-32,-1 0 31,0 0-31,0 0 0,0 0 16,29 0-16,-29 0 15,29 0-15,-29 0 16,0 0-1,0 0 1,0 0 0,1 0-16,27 0 0,1 0 15,-29 0 1,56 0 0,-27 0-16,-29 0 15,0 0-15,1 0 31,27 0-31,0 0 0,29 0 16,-57 0 0,29 0-16,-29 0 0,28 0 15,1 0 1,-29 0-16,29 0 0,-29 0 16,0 0-1,0 0-15,0 0 16,1 0-1,-1 0 1,0 0-16,29 0 0,-29 0 16,0 0-1,0 0-15,0 0 16,1 0 0,-1 0-16,28 0 0,-27 0 15,-1 0-15,28 0 16,1 0-1,-29 0-15,28 0 0,-27 0 16,-1 0 0,0 0-16,0 0 0,29 0 15,-1 0 1,29 0-16,28 0 16,-57 0-16,29 0 15,-1 0-15,-27 0 16,-1 0-16,1 0 0,27 0 15,-55 0 1,-1 0-16,0 0 16,0 0-1,1 0-15,27 0 16,-28 0-16,0 0 16,1 0-16,55-28 15,1 28 1,-57 0-1,0 0 1,1 0 0,-1 0-1,0 0 1,0-28 15,1 28-31,27 0 16,-28 0-16,57 0 0,-57 0 15,29 0 1,-1 0 0,-28 0-16,29 0 15,-29 0-15,0 0 16,0 0 0,1 0-16,55 0 31,-27 0-31,-1 0 0,1 0 15,-29 0-15,28 0 0,-28 0 16,29 0 0,-1 0-16,-27 0 15,55 0 1,-27 0-16,-1 0 16,1 0-16,55 0 15,-83 0-15,84 0 16,-57 0-16,0 0 0,29 28 15,-28-28 1,27 0-16,1 0 16,-29 0-16,29 28 15,56-28-15,-56 0 16,-29 0 0,29 29-16,56-29 15,-28 0 1,-57 0-16,1 0 15,-1 0-15,-28 0 16,29 0 0,28 0-16,-29 0 0,0 0 15,29 0 1,-28 0-16,27 0 0,-27 0 31,27 0-31,1 0 0,-29 0 0,57 0 16,-28 0-16,-29 0 15,29 0 1,-28 0-16,-1 0 0,0 0 16,-27 0-16,-1 0 15,28 0-15,1 0 32,-1 0-32,-28 0 0,57-29 15,-57 29 1,1 0-16,-1 0 15,0 0-15,28-28 16,1 28-16,-1 0 16,1 0-16,-1 0 15,-28 0 1,29 0-16,56 0 0,-57 0 16,-28 0-1,85 0-15,-56 0 0,27 0 16,-55 0-16,55 0 15,-55 0 1,83 0-16,-55 0 0,28 0 16,-57 0-1,28 0-15,-28 0 0,29 0 16,56 57 0,0-57-16,-29 0 0,-55 0 15,83 0 1,-27 28-16,84-28 15,-27 0 1,-58 0 0,-27 0-16,-1 0 0,1 0 31,27 0-15,-56 0-1,29 0-15,-1 0 0,29 0 16,-29 0-1,29 0-15,28 0 16,0 0-16,-28 0 0,-1 56 16,1-56-1,56 0-15,-85 0 16,142 0 0,-142 0-16,57 0 15,-28 0 1,-29 0-16,29 0 15,-57 0-15,1 0 16,-1 0 0,0 0-16,28 0 15,1 0-15,-1 0 16,1 0-16,27 0 16,29 0-1,-56 0-15,-29 0 16,0 0-1,0 0-15,29 0 16,-29 0-16,0 0 16,1 0-1,-29-28-15,28 28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6:44.6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0 120 0,'28'0'125,"85"-29"-125,-29 29 16,1 0-1,28 0-15,0 0 0,56 0 16,1 0-16,112 0 16,-56 0-1,-57 0-15,85-28 0,-85 28 16,1 0 0,-58 0-16,1 0 0,0 0 15,-28 0 1,28 0-16,-29 0 15,1 0-15,0 0 0,-1 0 16,58 0 0,-58 0-16,1 0 0,-29-28 15,-27 28 1,27 0-16,-28 0 0,0 0 16,29 0-1,-29 0-15,29 0 0,-1 0 16,0 0-1,29 0-15,-28 0 16,55 0-16,-27 0 0,0 0 16,-29 0-1,29 0-15,0 0 0,-57 0 16,85 0 0,-29 0-16,57 0 0,-28 0 15,28 0 1,-28 0-16,-56 0 15,84 0-15,-28 0 0,-29 0 16,29 0 0,-28 0-16,28 0 0,-28 0 15,27 0 1,-55 0-16,56 0 0,-29 0 16,29 0-1,-28 0-15,0 0 16,-29 28-16,57-28 15,0 0-15,0 0 16,-29 0-16,29 0 0,-28 0 16,0 0-1,-1 0-15,1 0 0,-29 0 16,57 0 0,-28 0-16,-29 0 0,29 0 15,-28 0 1,-1 0-16,29 0 15,-1 0-15,57 0 0,-56 0 16,0 0 0,-1 0-16,1 0 0,-28 0 15,-1 0 1,0 0-16,-27 0 16,-1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26:46.7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1249 1443 0,'56'0'62,"1"0"-46,56 28-16,56-28 16,-56 0-1,56 0-15,1 0 0,-1 0 16,28 0 0,-27 0-16,-57 0 0,28 0 15,-85 0 1,114 0-16,-86 0 15,29 0-15,0 0 0,-57 0 16,-27 0 0,84 0-16,-57 0 15,0 28-15,1-28 16,-29 0-16,85 0 0,-85 0 16,0 0-1,29 0-15,56 0 0,-85-28 31,28 28-31,1-28 16,-29 28-16,29-29 0,-1 1 16,-28 28-1,0-28-15,1 28 16,-1 0 0,0-28-16,0 0 15,1-1 1,-29 1-16,0-28 15,28-1-15,-28 1 0,0-1 16,0-27 0,0 27-16,0 1 0,0-1 15,0 1 1,0-1-16,-28 29 16,-1-28-1,1 28-15,0-1 0,0-27 16,-1 56-1,1-57-15,-56 29 16,27 0-16,1 0 0,-1 28 16,-27-85-1,27 57-15,-28 0 0,-27-1 16,-1 1 0,28 0-16,-28 0 15,28 28-15,1-28 16,-57 28-16,84 0 15,-27-29-15,-1 29 0,28 0 16,-27 0 0,27 0-16,1 0 0,-29 0 15,29 0 1,-29 0-16,0 0 16,57 0-16,-85 29 15,57-29-15,-29 28 16,1 0-16,27-28 15,29 0-15,-29 28 16,1-28-16,-29 28 0,29-28 16,28 29-1,-57-29-15,29 28 16,-1-28-16,1 28 16,-1-28-16,1 28 15,-29-28-15,29 29 16,-1-29-16,-27 56 15,-1-56-15,-28 28 0,57 0 16,-29 1 0,0-1-16,-28 28 15,57-27-15,-1-1 16,-27 0-16,27 0 16,1 0-16,28-28 15,-29 29-15,1-1 31,28 0-31,-1-28 16,29 28 0,-28 1-16,28-1 15,0 0-15,0 0 16,0 29-16,57 27 16,-29-27-1,0-1 1,57 29-16,-57-29 0,28-27 15,-27 27-15,27 0 16,0-27-16,1-1 16,-1 0-16,1-28 15,-29 28-15,57-28 16,-29 29-16,1-29 16,27 0-1,1 0-15,28 0 0,28 0 16,-56 0-1,56 0-15,-28 0 0,28 0 16,-28 0-16,28 0 16,-57 0-16,1 0 15,-29 0-15,-27 0 16,27 0 0,-28 0-16,1 0 0,-1 0 15,0 0 1,0 0-16,0 0 0,1 0 15,-1-29 1,0 29 0,0-28-16,1 28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1:45.7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0,'57'0'63,"-1"0"-48,0 0-15,1 0 0,-1 0 16,1 0 0,27 0-16,-27 0 0,28 0 15,-1 0 1,-27 0-16,27 0 0,1 0 15,28 0 1,-28 0-16,-1 0 16,1 0-16,112-56 0,-112 56 15,28 0 1,56 0-16,-84 0 0,84 0 16,114 0-1,-86 0-15,-84 0 0,56 28 16,-28 0-1,29-28-15,-29 29 16,-28-29-16,28 28 0,-28-28 16,113 0-1,-170 0-15,57 0 0,56 0 16,-28 0 0,-56 0-16,0 0 0,-1 0 15,29 0 1,-56 0-16,27 0 0,-55 0 15,27 0 1,-28 0-16,0 0 16,29 0-16,-1 0 0,1 0 15,27 0 1,29 28-16,0-28 16,-56 28-16,84-28 15,-57 0-15,86 0 16,-86 0-16,58 0 15,-58 0-15,1 0 16,28 0-16,113 0 0,-142 0 16,114-28-1,-114 28-15,29 0 0,28 0 16,-28 0 0,28 0-16,113 0 15,-84 0-15,-1 0 16,-84 0-16,141 0 15,56 0-15,-56 0 16,-29 28-16,-28-28 16,1 0-16,-29 0 15,113 0-15,-113 0 16,28-28-16,-56 0 16,28-29-16,0 57 15,-56-28-15,0 28 16,56 0-16,-85 0 15,29 0-15,0 0 16,-29 0 0,29 0-16,-1 0 0,1 0 15,28 0-15,0 0 16,-57 0-16,29 0 16,56 0-16,-56 0 15,56 0-15,28 0 16,-84 0-16,0 0 15,56 0 1,-113 0-16,85-28 0,-29 28 16,-27 0-16,-29 0 15,0 0-15,1 0 32,-1 0-32,0 0 15,28 0-15,1 0 16,-1 0-1,1 0-15,-1 0 0,-28 0 32,1 0-32,-1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2:31.4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0,'29'0'0,"-1"0"46,0 0-46,28 0 16,1 0-16,28 0 0,-29 0 16,29 0-1,-29 0-15,29 0 0,-29 0 16,29 0 0,28 0-16,0 0 15,28 0-15,28 0 16,-56 0-16,28 0 15,28 0-15,57 0 16,-56 0-16,-29 0 16,56 0-16,1 28 0,28-28 15,112 0 1,-253 0-16,225 0 16,-140 0-16,168 57 15,-84-57-15,-141 0 16,113 0-16,-57 0 15,1 0-15,-29 0 16,0 0-16,56 28 16,-27-28-16,-29 0 15,-28 0-15,56 0 16,85 56-16,-85-56 16,-56 0-16,113 0 15,-57 0-15,57 0 16,56 0-16,-112 0 15,27 0 1,29 28-16,-57-28 0,-27 29 16,-30-29-16,30 0 0,-30 0 15,30 0 1,55 0-16,-56 0 16,29 28-16,-1-28 15,-28 0-15,-28 0 16,56 0-1,113 0-15,-112 0 16,84 0-16,-141 0 16,56 0-16,57 0 0,-57 0 15,29 0-15,-29 0 16,0 0-16,57 0 16,56 0-16,-141 0 15,170-28 1,-85 28-16,-29-57 0,29 57 15,-57 0 1,1 0-16,112-28 0,-85 28 16,-27 0-16,-1 0 15,-56 0-15,28 0 16,28 0-16,57 0 16,-85 0-1,29 0-15,55 0 0,-55 28 16,-29 0-1,85-28-15,28 57 0,-29-57 16,-55 0 0,56 0-16,-57 0 0,0 0 15,142 0-15,-283 0 16,141 0 0,29 0-16,-85 0 15,28 0-15,56 0 16,-56 0-16,-28 0 0,-28 0 15,56 0 1,-56 0-16,56 28 0,-56-28 16,-1 0-16,57 0 15,-84 28 1,56-28-16,-29 0 0,86 0 16,-57 0-1,-1 0-15,-27 0 16,56 0-16,-56 0 15,0 0-15,56 0 16,-85 0-16,1 0 0,27 0 16,1 0-1,0 0-15,-1 0 0,29 0 16,0 0 0,-28 0-16,28 0 0,-29 0 15,1 29 1,0-29-16,-1 0 0,-27 28 15,-1-28 1,-28 0-16,1 0 16,27 0-16,-28 0 15,0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4:29.2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0,'57'0'63,"27"0"-48,1 0-15,28 0 0,28 0 16,28 0-16,57 0 15,0 0-15,-57 0 16,29 0-16,-85 0 16,56 0-1,-28 0-15,-28 0 0,28 0 16,-56 0 0,56 0-16,-28 0 0,56 0 15,-28 0-15,-56 0 16,-29 0-16,29 0 15,0 0-15,-1 0 16,-27 0 0,27 0-16,29 0 0,-84 0 15,83 0 1,-27 0-16,-28 0 16,27 0-16,1 0 15,-29 0-15,1 0 0,27 0 16,-27 0-16,-1 0 15,-27 0 1,-1 0-16,0 0 0,0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4:35.5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0,'28'0'62,"57"0"-46,0 0-16,56 0 15,-28 0-15,28 0 16,28 0-16,-56 0 0,56 0 16,57 0-1,-57 0-15,142 0 0,-283 0 16,198 0 0,-85 0-16,-28 0 15,28 0-15,28 0 0,-56 0 16,0 0-1,28 0-15,-28 0 16,85-29-16,27 29 16,-112 0-16,113 0 15,-57 0-15,114 0 16,-58 0-16,-55 0 16,84 0-16,-141 0 15,112 0-15,1 0 16,-57 0-16,57 0 0,0 0 15,56 0 1,-84 0-16,-114 0 0,86 0 16,-57 0-1,-29 0-15,29 0 16,-28 0-16,0 0 16,-29 0-16,-28 0 15,29 0-15,-29 0 16,0 0-1,29 0-15,-29 0 0,0 0 16,0 0 0,0 0-1,1 0-15,-1 0 16,0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6:34.3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0,'56'0'47,"29"0"-32,84 0 1,-28 0-16,57 0 0,197 0 16,0 0-1,0 0-15,-56 0 0,56 0 16,-56 0-16,282 0 16,-226 0-1,-169 0-15,56 0 16,56 0-16,1 0 15,-141 0-15,-85 0 0,28 0 16,-57 0 0,-27 0-16,-29 0 0,0 0 15,0 0 1,1 0 0,-1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2:58:24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6:37.1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0,'29'0'125,"27"0"-125,29 0 16,28 0 0,28 0-16,-28 0 0,-29 0 15,29 0 1,-28 0-16,-1 0 15,1 0-15,-28 0 16,-1 0-16,0 0 16,1 0-1,-1 0-15,1 0 16,-1 0-16,1 0 0,-1 0 16,-28 0-16,29 0 15,-1 0-15,-28 0 16,1 0-16,-1 0 15,0 0-15,29 0 16,-29 0 0,28 0-16,-28 0 15,29 0-15,-1 0 16,1 0-16,-1-28 16,1 28-1,-29 0-15,0 0 16,0 0-16,1 0 15,-1 0 1,0 0-16,0 0 16,0 0-1,29 0-15,-1 0 0,1 0 16,-1-28-16,1 28 16,27 0-1,-55 0-15,27 0 16,-28 0-1,29 0-15,-1 0 0,1 0 16,-1 0-16,29 0 16,-29 0-16,-28 0 15,1 0-15,27-29 0,0 29 16,57 0 0,-84 0-16,27 0 15,0 0-15,1 0 16,28 0-16,27 0 15,-55 0 1,28 0-16,-1 0 0,1 0 16,0 0-1,-29 0-15,29 0 16,-29 0-16,1 0 0,55 0 16,-55 0-1,-1 0-15,1 0 16,-1 0-1,1 0-15,-1 0 0,29 0 16,-29 0 0,1 0-16,-1 0 0,1 0 15,-1 0 1,0 0-16,-27 0 16,27 0-16,1 0 0,-29 0 15,0 0 1,0 0-16,0 0 0,1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8:57:59.8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0,'0'29'62,"85"-29"-62,-29 0 16,29 0-16,56 28 16,-56-28-16,56 28 15,-28-28-15,-29 28 16,29-28-16,0 29 15,56-29-15,-56 0 16,0 28 0,-28-28-16,28 0 0,0 0 15,-29 0 1,57 28-16,-28-28 16,0 0-16,0 28 0,-28-28 15,28 0-15,0 0 16,-29 0-16,1 0 15,28 0 1,0 0-16,-29 0 0,29 57 16,-28-57-1,0 0-15,-1 0 0,57 0 16,-56 0-16,0 0 16,-1 28-16,29-28 15,-28 0-15,0 0 16,-29 0-1,0 0-15,1 0 0,-1 0 16,-27 0 0,-1 0-16,0 0 0,0 0 15,0 0 1,1 0-16,27 0 0,-28 0 16,1 0-1,-1 0-15,0 0 16,0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03:51.45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0,'57'0'297,"-1"0"-282,-27 0-15,27 0 0,-28 0 16,29 0-16,-29 0 15,0 0 1,0 0 0,1 28-16,-1-28 0,0 0 15,0 0 1,0 0 0,1 0-16,-1 0 0,0 0 15,0 0 1,1 0-16,-1 0 15,0 0 1,28 0-16,-27 0 31,-1 0-15,0 29 15,0-29-31,1 0 16,-1 0-1,0 0-15,0 0 16,0 28-16,1-28 16,27 0-1,1 0-15,-29 28 0,0-28 16,28 0 0,-27 0-16,-1 0 0,28 0 15,-27 0 1,-1 0-16,0 0 15,0 0-15,0 0 16,1 28 0,-1-28-16,0 0 0,29 0 31,-29 0-31,28 0 0,1 0 16,-29 0-1,0 0-15,29 0 0,-29 0 16,28 0-16,-28 0 15,29 0 1,-1 0-16,-27 0 16,-1 0-16,0 0 15,28 0-15,-27 0 0,27 0 16,-28 0 0,1 0-16,-1 0 0,0 0 15,28 0 1,-27 0-16,27 0 15,-28 0-15,29 0 0,-29 0 16,28 0 0,29 0-16,-28 0 0,-1 0 15,0 0 1,1 0-16,-1 0 16,1 0-16,-1 0 15,29 0-15,0 0 16,-29 0-16,29 0 0,-1 0 15,-27 0 1,56 0-16,-57 0 16,-28 0-16,29 0 15,-1 0-15,1 0 0,-1 0 16,1 0 0,-1 0-16,29 0 15,-57 0-15,28 0 16,1 0-16,-1 0 15,-28 0-15,29 0 16,-29 0 0,0 0-16,1 0 0,-1 0 15,0 0 1,0 0 0,0 0-1,1 0-15,-1 0 16,0 0-16,0 0 0,29 0 31,-1 0-31,-28 0 0,1 0 16,27 0-16,-28 0 15,1 0 1,-1 0 31,-28-28-32,28 28 1,0 0 15,-28-28-15,28 28-16,1 0 31</inkml:trace>
  <inkml:trace contextRef="#ctx0" brushRef="#br0" timeOffset="2880">6294 57 0,'28'0'140,"85"28"-140,85 0 16,-57 0 0,28 29-16,0-57 15,29 56-15,-29-56 16,-84 0-16,56 0 16,-84 0-16,-1 28 15,-28-28-15,29 0 16,-29 0-16,0 0 15,0 0 1,1 0-16,27 0 16,-28 0-16,0 29 15,1-29-15,-1 0 16,28 0-16,-27 0 16,-1 0-1,0 0 1,0 0-16,0 0 15,1 0 1,-1 0 0,0 0-1,0 0-15,1 0 16,27 0-16,0 0 16,1 0-1,-29 0-15,0 0 16,1 0-16,-1 0 0,0 0 15,0 0 1,0 0-16,1 0 16,-1 0-1,0 0-15,0 0 16,1 0 0,-1 0-16,0 0 15,0 0 1,29-29-16,-1 29 15,29 0-15,-29-28 16,57 28-16,-28 0 16,-29-28-16,29 28 15,0 0 1,-1-28-16,29 28 0,-56 0 16,27 0-1,1 0-15,0-28 0,56 28 16,-85 0-16,29 0 15,-29 0-15,1 0 16,-1-29-16,1 29 16,-1 0-1,0 0-15,-27 0 0,27 0 16,57 0 0,-57 0-16,-27 0 0,27 0 15,57 0 1,-57 0-16,-27 0 15,-1 0-15,0 0 16,0 0 0,1 0-16,-1 0 15,0 0 1,0 0-16,0 0 0,1 0 16,-1 0-1,0 0 1,0 0-16,29 0 0,-29 0 15,0 0 1,0 0-16,29 0 0,-1 0 16,1 0-1,-1 0-15,1 0 0,-29 0 16,28 0 0,29 0-16,-57 0 0,29 0 15,-29 0 1,28 0-16,-27 0 15,27 0-15,0 0 0,1 0 16,-1 0 0,29 0-16,-29 0 0,29 0 15,-28 0 1,27 0-16,57 0 0,-56 0 16,0 0-1,-1 0-15,57 0 16,-56 0-16,-28 0 0,27 0 15,1 0 1,28 0-16,-29 0 0,1 0 16,0 0-1,-1 0-15,-27 0 0,28 0 16,-29 0 0,0 0-16,1 0 15,-29 0-15,29 0 16,-1 0-16,-28 0 15,29 0-15,-29 0 16,0 0 0,0 0-16,1 0 31,-1 0-31,28 0 16,1 0-1,-1 0-15,1 0 16,-1 0-16,0 0 0,1 0 15,28 0 1,-29 0-16,0 0 0,-27 0 16,27 0-1,29 0-15,-29 0 16,1-28-16,-1 28 16,1 0-1,-29 0-15,0 0 16,28 0-16,-27 0 15,-1 0-15,0 0 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07:48.4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0,'28'0'187,"57"0"-187,56 0 16,-28 0-16,28 0 15,-28 0 1,28 0-16,0 0 16,0 0-16,-56 0 0,-29 0 15,1 0-15,-1 0 16,0 0-16,-27 0 15,27 0-15,1-28 16,-29 28 0,0 0-1,0 0-15,0 0 16,1 0 0,-1 0-16,0 0 0,0 0 15,29 0-15,-29 0 16,0 0-16,0 0 15,1 0-15,-1 0 16,0 0 0,29-28-16,-29 28 0,0 0 15,0-28 1,29 28-16,-1 0 0,1 0 16,-1 0-16,-28-29 15,29 29-15,27 0 16,1 0-16,0-28 15,28 28 1,-29 0-16,1 0 0,0 0 16,-29 0-1,0 0-15,1 0 0,-29 0 16,29-28 0,-1 28-16,0 0 0,1 0 15,-29 0-15,85 0 16,-28 0-1,28 0-15,-1 0 0,-27 0 16,28 0 0,-28 0-16,-29 0 0,57 0 15,-28 0 1,-1 0-16,1 0 16,0 0-16,28 0 0,-1 0 15,30 0 1,-58 0-16,29 0 0,-28 0 15,-29 0 1,85 0-16,-56 0 0,56 0 16,-56 0-1,-29 0-15,29 28 0,0-28 16,-29 0 0,29 0-16,-1 0 15,57 28-15,-56-28 0,0 0 16,28 0-1,0 0-15,-29 0 0,29 0 16,-28 0 0,-1 29-16,1-29 0,0 0 15,84 0 1,-28 0-16,29 28 16,-86-28-16,86 0 0,-29 28 15,-57 0 1,57-28-16,-56 0 0,0 28 15,56-28 1,-56 0-16,84 0 0,-84 0 16,56 0-1,-28 0-15,-29 0 16,57 0-16,-56 0 16,-29 0-16,29 0 15,0 0-15,-29 0 0,1 0 16,-29 0-1,28 0-15,1 0 0,-1 0 16,-28 0 0,1 0-16,27 0 15,1 0-15,-1 0 16,0 0-16,29 0 16,28 0-16,-85 0 0,85 0 15,-56 0 1,27 0-16,1 0 0,-29 0 15,1 0 1,27 0-16,-27 0 16,28 0-16,-29 0 15,29 0-15,-57 0 16,0 0 0,0 0-16,1 0 0,-1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08:54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0 131 0,'28'0'109,"29"0"-93,-1 0-16,1 0 15,-1 0-15,0 0 0,29-29 16,-28 29 0,27 0-16,1 0 15,-29 0 1,1 0-16,-1 0 0,-28 0 16,29 0-16,-29 0 0,29 0 31,-1 0-31,0 0 15,-27 0-15,27 0 16,1 0-16,-1 0 16,-28 0-1,0 0-15,1 0 16,-1 0 0,0 0-16,0 0 0,1 0 15,-1 0 1,0 0 15,0 0-15,0 0 15,1 0-31,-1 0 31,28 0-31,-27 0 16,-1 0-1,0 0-15,0-28 16,0 28-16,57 0 0,-28 0 16,27 0-1,29 0-15,-85 0 0,29 0 16,-1 0 0,1 0-16,-29 0 0,28 0 15,1 0-15,-29 0 16,57 0-1,-57 0-15,28 0 0,1 0 16,-1 0 0,-28 0-16,29 0 0,-1 0 15,-27 0 1,-1 0-16,28 0 0,-28 0 16,29 0-16,28 0 15,-29 0 1,29 0-16,56 0 0,-28 0 15,28 0 1,-57 0-16,1 0 0,0 0 16,56 0-1,-56 0-15,-1 0 0,-27 0 16,27 0 0,29 0-16,-56 0 15,27 0-15,1 0 0,-29 0 16,57 0-1,0 0-15,-28 0 0,0 0 16,-1 0 0,57 0-16,-28 0 0,0 28 15,0-28 1,-28 0-16,-1 0 16,29 0-16,-56 0 0,27 0 15,-55 0 1,-1 0-1,28 0-15,-28 0 16,29 0-16,28 0 0,-29 0 16,29 0-1,-29 0-15,29 0 16,-1 0-16,29 0 16,-28 29-16,-29-29 15,29 0-15,0 0 0,56 0 16,-56 0-1,-1 56-15,1-56 0,28 0 16,-29 0 0,1 28-16,0-28 15,28 0-15,-29 0 16,1 0-16,0 0 16,56 0-16,-85 0 0,29 0 15,-29 0 1,1 0-16,-1 0 15,1 0 1,-1 0-16,1 0 16,-1 0-16,29 0 15,-29 0-15,-28 0 16,29 0 0,-29 0-16,0 0 0,0 0 15,1 0-15,-1 0 0,0 0 16,0 29-1,1-29 1,-1 0 31,0 0 140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14:47.2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0 145 0,'84'0'110,"1"0"-95,28-56 1,-28 56-16,28 0 15,112-28-15,-84 28 16,29 0-16,-86 0 16,86-29-16,56 29 15,-57 0-15,28 0 16,-27 0-16,168 0 16,-253 0-16,141 0 15,56 0-15,-113 0 0,-56 0 16,0 0-1,0 0-15,-28 0 0,-29 0 16,29 0 0,28 0-16,-29 0 15,1 0-15,0 0 16,-1 0-16,58 0 16,-58 0-16,1 0 15,56 0-15,-56 0 16,-1 0-16,1 0 15,28 0-15,-28 0 16,-1 0-16,29 0 0,0 0 16,-28 0-1,28 0-15,84 29 16,-28-29-16,1 56 16,-29-56-16,-28 28 15,28 0-15,-28-28 0,84 29 16,-84-29-1,57 0-15,-1 0 0,0 0 16,-28 0 0,-56 0-16,56 0 15,-28 0-15,-28 0 16,56 0 0,-57 0-16,58 0 0,-58 0 0,29 0 15,-28 0 1,-29 0-16,85 0 0,-56 28 15,141-28 1,-113 0-16,28 28 16,-28-28-16,0 0 15,-29 0-15,29 0 16,-56 28 0,27-28-16,29 0 0,-28 0 15,-29 0-15,57 0 0,-28 0 16,28 0-1,-29 0-15,29 0 16,28 0-16,-56 0 16,56 0-16,28 0 15,-56 0 1,113 0-16,0 0 16,0 0-16,-142 29 0,142-29 0,113 56 15,-113-56 1,-29 28-16,-28-28 15,1 0-15,-1 0 16,113 0 0,-84 0-16,-85 0 15,-29 28-15,58-28 0,-30 0 16,-55 0 0,-1 0-16,29 0 0,-29 0 15,57 0-15,-28 0 16,0 0-16,-1 0 15,-27 0-15,27 0 16,1 0 0,28 0-16,-28 0 0,-1 0 15,1 0 1,0 0-16,84 0 16,-28 0-16,85 0 0,-113 0 15,-29 0-15,-27-28 16,-29 28-1,0 0-15,1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16:27.1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0 484 0,'28'0'141,"57"0"-141,0 0 15,27 0-15,58 0 16,-1 0-16,0 0 16,114 0-16,-58 0 15,-55 0-15,27 0 16,-84-29 0,57 29-16,84-56 0,-170 56 15,86-28-15,112 28 16,-113 0-16,85-28 15,-85 28-15,1 0 16,56 0-16,-1 0 16,-27 0-16,-29 0 15,1 0 1,27-57-16,-28 57 16,1 0-16,56 0 15,-57 0-15,57 0 0,-113 0 16,56 0-16,113 0 15,-56 0-15,-57 0 16,1 0-16,-1 0 16,-28 0-1,28 0-15,-84 0 16,84 0-16,-56 0 16,57 0-16,-29 0 0,28 0 15,0 0-15,-28 0 16,-56 0-16,28 0 15,28 0-15,-84 0 16,55 0 0,30 0-16,-30 0 0,30 0 15,-30 0 1,30 0-16,-30 0 0,30 0 16,27 0-16,-141 0 15,113 0-15,-28 0 16,0 0-16,0 0 15,-28 0 1,56 0-16,-28 0 0,-1 0 16,-27 0-1,28 0-15,28 0 0,-28 0 16,-28 28 0,28-28-16,-29 0 0,29 0 15,28 0-15,-28 0 16,28 0-1,29 0-15,-114 0 0,113 0 16,-84 0 0,28 0-16,56 0 0,85-28 15,-84 28 1,55-28-16,29-29 0,-141 57 16,57-28-16,140 28 15,-141-28 1,57 28-16,0 0 0,-85-28 15,28 28 1,1 0-16,-57 0 0,56 0 16,-56 0-1,28 0-15,-28 0 0,0 0 16,0 0 0,-29 0-16,29 0 15,28 0-15,-28 0 0,28-28 16,-56 28-1,0 0-15,27-57 0,1 57 16,-56-28 0,27 28-16,29 0 0,0 0 15,-28 0 1,0 0-16,27 0 16,-55 0-16,-29 0 15,29 0 1,-29 0-16,0 0 15,0 0 1,0 0 0,1 0-1,-1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18:28.0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0 339 0,'28'0'78,"57"0"-62,-29 0-16,1 0 15,-1 0-15,29 0 0,-29 0 16,57 0 0,-28 0-16,-29 0 0,1 0 15,56-56 1,0 28-16,-29 28 16,-55-29-16,55 29 15,1-28-15,0 28 16,-1-28-16,29 28 0,-85 0 15,57-28 1,0 28-16,-29 0 0,1 0 16,-29 0-1,28 0-15,1 0 16,56 0-16,-85 0 16,28-29-16,57 29 15,-56 0 1,-1 0-16,29 0 0,-29 0 15,1 0-15,-29 0 16,28 0-16,-28 0 16,1 0-16,-1 0 0,28-28 15,-27 28 1,-1 0-16,0 0 16,28-28-1,57 28-15,-56 0 0,27 0 16,1 0-16,0 0 15,-29 0-15,1 0 16,-1 0-16,1 0 16,-1 0-16,-28 0 15,0 0-15,1 0 16,27 0-16,1 0 16,-29 0-16,28 0 15,1 0 1,-1 0-16,-28 0 0,29 0 15,-1 0-15,29 0 16,-29 0-16,1 28 16,-29-28-16,85 0 15,0 28 1,-29-28-16,1 0 16,0 29-16,-29-29 15,29 28-15,-29-28 0,1 0 16,56 0-1,-57 28-15,1-28 16,-1 0-16,-28 0 16,29 0-1,-1 0-15,-28 28 0,1-28 16,27 0 0,0 0-16,1 0 0,-1 0 15,29 0 1,0 0-16,28 0 0,-57 0 15,29 0-15,-29 0 16,29 0-16,-29 0 16,29 0-16,-29 29 15,-27-29 1,27 0-16,0 0 0,1 0 16,-1 0-1,29 0-15,-29 28 0,29-28 16,-28 0-16,-1 0 15,0 0 1,29 0-16,-28 0 0,27 0 16,1 0-1,-29 0-15,1 0 0,-1 0 16,29 0 0,-29 0-16,1 0 0,27 0 15,-27 0 1,-1 0-16,1 0 15,-1 0-15,1 0 0,-1 0 16,29 0 0,-29 28-16,29-28 0,0 0 15,56 0 1,-57 0-16,1 0 0,28 0 16,-28 0-1,-1 0-15,1 0 16,0 0-16,27 0 0,-83 0 15,84 0 1,-29 0-16,-27 0 0,27 0 16,1 0-1,-29 0-15,57-28 0,-28 28 16,0 0 0,56-28-16,-57 28 15,29-29-15,0 29 16,-28-28-16,0 28 15,-1-28-15,29 0 0,-28 28 16,-29-29 0,1 29-16,-1 0 15,1 0-15,-1 0 16,0 0-16,-56-28 0,85 28 16,-28 0-1,-1-28-15,0 28 16,1-28-16,-1 28 15,1 0-15,-1 0 16,1 0-16,-29 0 16,28 0-16,-27 0 15,27 0-15,0 0 0,-27 0 16,55 0 0,-27 0-16,-1 0 15,29 0-15,-29 0 16,1 0-16,-1 0 15,29 0-15,-29 0 16,1 0-16,-1 0 16,-28 0-16,1 0 15,-1 0-15,0 0 16,0 0-16,1-28 16,-1 28-1,0 0-15,0 0 16,0 0-16,1 0 15,-1 0-15,0 0 16,0 0-16,1 0 31,-1 0-31,0 0 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0:02.4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0 191 0,'28'0'171,"29"0"-171,27-28 0,-27 28 16,-1 0-16,29 0 16,-29 0-16,-28 0 15,29 0-15,-29 0 0,29 0 16,-1-28 0,0 28-16,-27 0 15,27-28-15,-28 28 16,29 0-16,-29 0 15,28-28-15,-27 28 16,27 0-16,-28 0 16,1-29-16,27 29 0,-28 0 15,0 0 1,1 0-16,-1 0 16,0 0-16,0-28 15,1 28-15,27 0 16,0 0-1,1 0-15,-29 0 0,0 0 16,29 0-16,-29 0 0,28 0 16,1 0-1,-29 0-15,57 0 16,-29 0 0,-28 0-16,29 0 0,-1 0 15,57 0 1,-85 0-16,85 0 0,-56 0 15,-29 0-15,85 0 16,-57 0-16,29 0 16,0 0-16,-57 0 15,28 0-15,-27 0 16,27 0 0,-28 0-1,0 0-15,1 28 0,27-28 16,1 0-1,-1 0-15,0 0 16,-27 29-16,27-29 16,1 0-16,-1 28 15,29-28-15,-57 0 16,57 0 0,-29 0-16,29 0 0,-29 0 15,29 28 1,-1-28-16,1 0 0,28 0 15,-28 0-15,-29 0 16,29 0 0,-57 0-16,28 0 0,1 0 15,-1 0 1,1 0 0,-1 0-16,-28 0 15,29 0-15,-1 0 0,-27 0 16,-1 0-16,0 0 15,28 0-15,-27 0 16,-1 0-16,0 0 16,0 0-1,29 0-15,-1 0 0,1 0 16,-29 0 0,28 0-16,29 0 0,-29 0 15,1 0 1,-29 0-16,29 0 0,-29 0 15,0 0 1,0 0 0,0 0-1,1 0 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0:04.9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0 125 0,'0'-28'16,"57"28"93,-29 0-93,85 0-16,-28 0 16,27 0-16,-55 0 15,56-28-15,0 28 16,-85 0-16,85 0 16,-57 0-16,29-29 15,-29 29 1,29 0-16,-29 0 0,29 0 15,-28 0-15,27 0 16,-27 0-16,-1 0 16,1 0-16,-1 0 15,0 0-15,1 0 16,-29 0-16,29 0 16,-29 0-1,0 0-15,0 0 16,0 0-16,29 0 15,-29 0 1,0 0 0,1 0-16,-1 0 15,0 0-15,0 0 16,0 0-16,29 0 16,-29 0-1,29 0 1,-29 0-16,0 0 15,28 0-15,-27 0 0,-1 0 16,28 0 0,-27 0-16,-1 0 15,28 0 1,1 0-16,27 0 16,-27 0-16,-1 0 15,1 0-15,-1 0 0,1 0 16,-1 0-1,0 0-15,1 0 0,-1 0 16,-27 0-16,27 0 16,-28 0-1,0 29-15,29-29 0,-1 0 16,-27 0 0,27 0-16,-28 0 15,29 0 1,-29 28-16,28-28 15,1 0-15,27 0 16,-55 0-16,27 0 16,1 28-1,-29-28-15,-28 28 16,28-28-16,0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3:26:08.1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0,'26'0'266,"27"0"-266,-26 0 16,26 0-1,-27 0-15,27 0 16,-27 0-16,27 0 16,-26 0-16,-1 0 15,1 0-15,-1 0 16,27 0-16,-26 0 15,-1 0-15,27 0 16,0 0 0,-27 0-1,27 0-15,0 0 16,26 0-16,-26 0 16,0 0-16,0 26 15,-26-26-15,26 0 16,0 0-1,-27 27 1,0-27-16,1 0 16,-1 0-1,1 0 1,-1 0 0,1 0 15,-1 0-16,1 0 1,-1 26-16,1-26 16,25 0-16,1 0 15,27 0 1,26 0-16,-53 27 16,26-27-16,0 0 15,-26 0-15,0 0 16,26 0-16,-26 0 0,0 0 15,0 0 1,0 0-16,0 0 16,0 0-16,-27 0 15,1 0-15,-1 0 16,1 0-16,-1 0 16,1 0-16,-1 0 15,1 0 1,-1 0-16,1 0 15,25 0-15,28 0 16,-27 0-16,0 0 16,26 0-16,0 0 15,-26 0-15,0 0 16,-26 0-16,26-27 16,0 27-16,26 0 15,-26 0-15,0 0 16,0 0-16,0 0 15,26 0-15,0 0 16,-26 0-16,27 0 16,-54 0-16,53 0 15,-26 27-15,27-27 16,-27 0-16,0 0 16,26 0-16,27 0 15,-27 0-15,1 0 16,-28 0-16,28 0 15,-1 0-15,-26 0 16,27 0-16,-28 0 16,54 0-16,-26 0 15,-27-27-15,26 27 16,-26 0-16,0 0 16,26 0-16,1 0 15,-28 0-15,28 0 16,-54 0-16,54 0 15,52 0-15,-79 0 16,26 0-16,1 0 16,-1 0-16,-26 0 15,0 0-15,0 0 16,26 0-16,53 0 16,-52 0-16,26 0 15,-1 0-15,-52 0 16,27 0-16,-27 0 15,26 0-15,-26 0 16,0 0-16,0 0 16,26 0-1,-26 0-15,26 0 16,27 0-16,-53 0 16,0 27-16,0-27 15,-27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2:57.1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0 159 0,'84'0'203,"57"0"-203,-56-28 16,0 28-16,-1 0 15,57 0-15,-84-28 16,84 28-16,-56 0 15,-1-29-15,1 29 16,0 0-16,-29 0 16,1 0-1,-1-28-15,0 28 0,1 0 16,-1 0 0,1 0-16,-1 0 0,29-28 15,-29 28-15,29 0 16,28 0-1,-28 0-15,-29 0 0,0 0 16,29 0 0,0 0-16,28 0 0,0 0 15,-1 0 1,58 0-16,-114 0 0,85 0 16,57 0-16,-57 0 15,-28 0 1,-28 0-16,27 0 0,-27 0 15,0 0 1,-29 28-16,29-28 0,0 0 16,-29 0-1,0 0-15,1 0 16,-29 0-16,29 0 16,-1 0-16,29 0 0,-29 0 15,1 0 1,-1 0-16,0 0 15,29 0-15,-28 28 0,27-28 16,-27 29 0,-1-29-16,1 0 0,27 28 15,29-28 1,-85 0-16,113 28 0,-56-28 16,56 28-16,-56-28 15,-29 0 1,85 29-16,29-29 0,-86 28 15,1-28 1,0 0-16,-29 0 16,57 0-16,-28 0 15,-1 0-15,1 28 0,28-28 16,-28 0 0,-1 0-16,57 56 15,-56-56-15,-28 0 0,27 0 16,-27 29-1,-1-29-15,1 0 0,-1 0 16,0 0 0,-27 0-16,27 0 0,57 0 15,-57 0 1,29 0-16,-28 0 16,-1 0-16,0 0 15,1 0 1,-29 0-16,29 0 0,-29 0 15,0 0 1,0 0-16,29 0 0,-29 0 16,28 0-1,-27 0-15,-1 0 16,0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3:59.7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0,'56'0'0,"-28"0"15,1 0-15,27 0 16,1 0-1,-29 0-15,56 0 0,1 0 16,0 0 0,-1 0-16,29 0 15,0 0-15,113 0 16,-113 0-16,56 28 16,29-28-16,-29 0 0,-84 0 15,84 28 1,0-28-16,-56 0 0,-28 28 15,28-28 1,0 0-16,-29 0 16,29 0-16,28 0 15,-56 0-15,0 0 16,-1 0 0,29 0-16,0 0 0,28 0 15,-112 0-15,83 0 0,1 0 16,-56 0-1,27 0-15,1 0 16,-28 0-16,55 0 16,-27 0-16,0 0 15,-1 0-15,58-28 16,27 28-16,-28 0 16,-28 0-16,56 0 0,-28 0 15,-28 0 1,57 0-16,55 0 15,1 0-15,0 0 16,56 0-16,-28 0 16,-28 0-16,56 0 15,0 0-15,-56 0 16,0 0 0,169 0-16,-113 0 0,0 0 15,-84 0-15,28 0 16,0 0-16,-57 0 15,-28 0-15,-28 0 16,0 0-16,0 0 16,-85 0-16,0 0 31,0 0-31,1 0 0,-1 0 16,0 0-16,0 0 15,0 0 1,1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4:32.4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0,'56'0'94,"1"0"-78,28 0-16,-1 0 0,57 0 15,-56 0 1,0 0-16,-1 28 0,29-28 16,-85 0-1,29 0-15,56 0 0,-85 0 16,28 0 0,1 0-16,-1 0 15,29 0-15,-29 0 0,1 0 16,-1 0-1,29 0-15,-29 0 0,1 0 16,-1 0 0,1 0-16,-1 0 15,1 0 1,-1 0-16,29 0 16,-29 0-16,1-28 0,-1 28 15,29 0 1,-29 0-16,1 0 0,-1 0 15,29 0 1,-29 0-16,29 0 0,56 0 16,-85 0-1,29 0-15,28 0 16,0 0-16,-28 0 16,-1 0-16,-27 0 15,27 0-15,1 0 0,28 0 16,0 0-1,28 0-15,-56 0 0,-1 0 16,1 0 0,-29 0-16,85 0 15,-56 0-15,0 0 16,-29 0-16,1 0 16,-1 0-16,29 0 15,-29 0-15,-28 0 16,57 0-16,-28 0 0,27 0 15,-27 0 1,-1 0-16,29 0 16,28 0-16,28 0 15,-28 0-15,0 0 16,-1 0-16,-27 0 16,56 0-16,-28 0 15,56 56-15,-27-56 0,27 0 16,-84 0-1,84 0-15,0 0 16,-84 0-16,84 0 16,29 28-16,-85-28 15,56 0-15,85 0 16,-141 0-16,28 0 16,-56 0-16,28 0 0,112 0 15,-140 0 1,56 29-16,-28-29 15,28 0-15,-56 28 16,28-28-16,28 28 16,-28-28-16,0 28 15,-1-28-15,142 0 16,-56 0 0,-142 0-16,142 0 0,28 0 15,-85 0-15,28 0 16,57 0-1,-57 0-15,-28 0 0,-28 0 16,28 0-16,-56 0 16,-28 0-16,-29 0 15,0 0 1,0 0-16,0 0 0,1 0 16,-1 0-16,0 0 15,0 0-15,1 0 16,-1 0-16,28 0 15,29 0-15,0 0 16,27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5:01.7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0,'29'0'93,"55"0"-77,57 0-16,29 0 0,112 0 16,-56 0-16,56 0 15,-84 0-15,140 0 16,-225 0-16,141 57 15,-113-57-15,-28 0 16,28 28-16,-28-28 16,0 28-1,0-28-15,0 28 16,-29-28-16,29 29 16,28-29-16,-56 28 0,0-28 15,28 28-15,-29-28 16,-27 0-16,-1 0 15,1 0-15,-29 0 16,28 0 0,1 0-16,56 0 0,-29 28 15,-27-28 1,27 0-16,-55 0 0,27 0 16,1 0-16,-29 0 15,28 0 1,-28 0-16,1 0 31,-1 0 32,0 0-32,0 0-16,57 0-15,-29 0 0,29 0 16,-28 0 0,84 0-16,-57 0 0,1 0 15,0 0 1,-29 0-16,-28 0 0,1 0 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5:04.8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5:52.8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0 137 0,'56'0'94,"29"0"-94,-29 0 15,29 0 1,0 0-16,-29 0 15,57 0-15,-57 0 16,29 0-16,0 0 16,28 0-1,-57-28-15,0 28 0,57 0 16,-28-28 0,-29 28-16,1 0 0,28-29 15,-1 29-15,57 0 16,-84 0-16,27 0 15,1 0-15,-28 0 16,-29 0 0,28 0-16,-28-28 31,1 28-31,-1 0 16,0 0-16,29 0 15,-1 0-15,0 0 16,29 0-1,28 0 1,-28 0-16,-1 0 0,1 0 16,28 28-1,0-28-15,28 0 16,-28 0-16,-29 29 16,58-29-16,-86 0 0,0 0 15,1 0-15,-1 0 16,-56 28-1,29-28-15,27 0 0,-28 0 16,0 28 0,29-28-16,-29 0 0,0 28 15,29-28 1,-29 0-16,28 0 0,1 0 16,-1 0-1,-27 28-15,-1-28 16,0 0-16,0 0 0,0 0 15,1 29 1,-1-29-16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9:25:57.2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0 182 0,'56'0'250,"1"0"-250,-1 0 16,0 0-1,1 0-15,-29 0 16,0 0-16,1 0 16,-1 0-16,0 0 15,0 0-15,0 0 16,1 0 0,-1 0 15,0 0-16,0 0 1,1 0-16,-1 0 16,0 0-1,0 0 1,0 0 0,1 0-1,-1 0 1,0 0-1,0 0 17,29 0-1,-29 0-31,0 0 16,-28-28-1,28 28-15,1 0 31,-1-28-15,0 28-16,0 0 16,1 0-1,-1 0-15,0 0 16,0 0 0,0 0-16,1 0 0,27-28 15,-28 28-15,1 0 16,-1-29-1,0 29-15,0 0 16,0 0 0,1 0-16,-1-28 31,0 28-31,0 0 16,1 0-16,-1 0 15,0 0-15,-28-28 16,28 28-1,0 0 1,1 0-16,-1 0 0,0 0 31,0 0-15,1 0 0,-1 0-1,0 0 1,0 0-1,0 0-15,1 0 0,-1 0 32,0 0-32,29 0 15,-29 0 1,28 0-16,1 0 16,-1 0-16,-28 0 15,29 0 1,-1 0-16,1 0 0,-1 0 15,-28 0 1,29 0-16,-1 0 0,-28 0 16,1 0-1,-1 0-15,28 0 0,1 0 32,-29 0-32,28 0 15,-27 0-15,27 28 16,-28-28-1,29 0-15,-1 28 0,-28-28 32,1 0-32,-1 0 0,0 0 15,0 0 1,1 0 0,27 0-1,0 0 1,1 0-16,-1 0 15,29 0-15,56 0 16,-56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3:33:03.1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0,'113'0'157,"-28"0"-142,28 0-15,0 0 16,0 0-16,28 0 16,-28 0-1,56 0-15,57 0 16,84 0-16,-140 0 0,112 56 15,0-56-15,-56 0 16,0 0-16,197 28 16,-254-28-16,113 0 15,-112 0-15,56 0 16,-142 0 0,86 0-16,-29 0 0,-57 0 15,57 0-15,-56 0 16,28 0-16,56 0 15,-28 0-15,-28 0 16,113 0 0,-113 0-16,-57 0 15,114 0-15,-29 0 16,56 57-16,-55-57 16,-86 0-16,170 28 15,-57-28-15,113 28 16,-84 29-16,-113-57 15,84 0-15,0 28 16,85 0-16,-141-28 16,-28 0-16,28 0 15,0 0-15,-29 0 16,29 0-16,-28 0 16,28 0-16,112 0 15,-55 0-15,-29 0 16,0 0-16,57 0 15,-114 0-15,86 0 16,55 0-16,-168 28 16,169-28-16,-1 0 15,58 0-15,-58 0 16,1 0-16,0 0 16,0 0-16,-29 0 15,142 0-15,-170 0 16,1 0-16,-1 0 15,28 0-15,-84 0 16,57 0-16,-29 0 16,28 0-16,-56 0 15,-57 0-15,29 0 16,56 0-16,29 0 16,-58 0-16,58 0 15,-29 0-15,-28 0 16,28 0-16,-28 0 15,-29 0-15,58 0 16,55 0-16,-56 0 16,-28 0-16,0 0 15,0 0-15,56-28 16,-28 28-16,-56 0 16,-29-28-16,57 28 15,0-28-15,0 28 16,28 0-16,-28 0 15,28-29-15,-28 29 16,56 0-16,57 0 16,28 0-16,-28 0 15,56 0-15,-169 0 16,113 0-16,0 0 16,-1 0-16,86 0 15,-85 0-15,-1 0 16,1 0-16,-56 0 15,-1 0-15,-28 0 16,-85 0-16,29 0 16,0 0-16,-57 0 15,0 0-15,29 0 16,-29 0 0,28 0-1,-27 0-15,-1 0 16,0 0-16,0 0 15,0 0 1,1 0-16,-1 0 16,0 0-16,0 0 15,1 0-15,-1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3:41:19.0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0,'28'0'140,"29"0"-124,27 0-16,29 0 16,0 0-1,-28 0-15,28 0 0,-85 0 16,28 0-16,57 0 15,-56 0-15,27 0 16,-55 0 0,-1 0-16,28 0 0,-28 0 15,29 0 1,-29 0-16,0 0 16,1 0-16,-1 0 0,28 0 15,-28 0-15,1 0 16,27 0-16,1 0 15,-1 0 1,-28 0-16,0 28 16,1-28-16,-1 0 15,0 0-15,0 0 16,29 0-16,-1 0 16,29 0-1,-29 0 1,1 0-16,-1 0 15,29 0-15,-29 0 16,29 0-16,-29 0 16,1 0-16,56 0 15,-85 0-15,28 0 16,1 0-16,-1 0 16,29 0-16,-57 0 15,57 0-15,0 0 16,56 0-16,-57 0 15,57 0-15,1 0 16,112 0-16,-142 0 16,114 0-16,-56 0 15,-1 0-15,57 0 16,-85 0-16,-28 0 16,-29 0-16,-27 0 15,56 0-15,-85 0 16,28 0-16,1 0 15,-1 0-15,29 0 16,28 0-16,-29 0 16,-27 0-16,-1 28 15,29-28-15,-29 0 16,1 0-16,-1 0 16,-27 0-16,-1 0 15,28 0-15,57 0 16,-85 0-16,85 0 15,-28 0-15,-29 0 16,29 0-16,-29 0 16,57 0-16,0 0 15,-28 0-15,-29 0 16,1 0-16,-1 29 16,29-29-16,0 0 15,-1 0-15,-27 0 16,84 0-16,-57 0 15,86 0-15,-57 0 16,28 0-16,-57 0 16,58 0-16,-58 0 15,1 0-15,-29 0 16,29 0-16,-29 0 16,29 0-16,0 0 15,-29 0-15,1 0 16,-1 0-16,1 0 15,-1 0-15,0 28 16,1-28-16,-1 0 16,1 0-16,-1 0 15,1 0-15,-29 0 16,0 0-16,29 0 16,-1 0-16,0 0 15,29 0-15,28 0 16,-28 0-16,-29 0 15,1 0 1,-29 0-16,0 0 16,0 0-1,0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6:50:52.7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87 0,'56'0'390,"1"0"-390,-1-28 16,0 28-16,1 0 16,28 0-16,-29 0 15,-28 0-15,0 0 16,1 0-16,-1 0 16,0 0-16,0 0 15,1 0-15,-1 0 16,0 0-16,28 0 15,1 0-15,-1 0 16,1 0-16,-1 0 16,-28 0-16,29 0 15,-1 0 1,-27 0-16,-1 0 16,28 0-16,-28 0 15,1 0 1,-1 0-1,0 0 1,0 0 0,1 0-16,-1 0 15,0 0-15,0 0 16,0 0 0,1 0-16,27 0 15,-28 0 1,29 0-1,-29 0-15,28 0 16,-27 0-16,27 0 16,1 0-16,-1 0 15,-28 0 1,29 0-16,-1 0 16,-28 0-16,29 0 15,-1 0 1,1 0-16,-29 28 15,28-28-15,-27 0 16,-1 0-16,0 0 16,0 0-1,29 0-15,-29 0 0,0 0 16,0 0-16,1 0 16,27 0-16,-28 0 15,29 0-15,-29 0 16,28 28-16,-27-28 15,27 0 1,57 0-16,-28 0 16,-29 0-16,0 0 0,57 0 15,-28 0-15,28 0 16,-85 0-16,85 0 16,-57 0-16,29 0 15,-28 28 1,27-28-16,-27 0 15,-29 0-15,28 0 0,1 0 16,-29 0-16,85 0 16,-28 0-1,-29 0-15,0 0 16,1 0-16,-1 0 16,29 0-1,-57 0-15,0 0 16,1 0-16,-1 0 0,0 0 15,29 0 1,-29 0 0,0 0-16,28 29 15,-27-29-15,-1 0 16,0 0 0,29 0-16,-29 0 15,0 0-15,28 0 16,1 0-1,-29 0-15,29 0 16,-29 0-16,0 0 16,0 0-16,0 0 15,1 0-15,-1 0 16,28 0-16,-27 0 16,-1 0-16,0 0 15,0 0-15,29 0 16,-29 0-16,28 0 15,1 0-15,-1-29 16,1 29 0,-1 0-16,29-28 15,-57 28-15,28 0 16,1-28-16,-29 28 16,0 0-16,1-28 15,-1 28-15,0 0 31,0 0-31,0 0 32,1 0-1,-1-29-15,0 29-16,0 0 15,1 0 1,-1 0-1,-28-28-15,28 28 16,0 0-16,0 0 16,1 0-1,-1 0 1,0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6:51:14.6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0 139 0,'28'0'141,"0"0"-126,85 0-15,-28 0 16,0-28-16,-1 28 16,29 0-16,-28 0 15,-29 0-15,29 0 0,0 0 16,-1 0 0,-27 0-16,27 0 15,-27 0-15,-1 0 16,29 0-16,-29 0 15,1 0-15,-29 0 16,28-29-16,1 29 0,-29 0 16,29 0-16,-1 0 15,0 0 1,-27 0 0,27 0-16,-28 0 15,29 0-15,-1 0 31,-28 0-31,1 0 16,-1 0-16,0 0 0,0 0 16,29 0-1,-29 0-15,28-28 16,-27 28-16,27 0 16,-28 0-16,1 0 15,-1 0-15,0 0 16,0 0-16,29 0 15,-29 0-15,0 0 16,29-28-16,-1 28 16,0 0-16,1 0 15,-1 0-15,1 0 16,-1 0-16,-28 0 16,29 0-16,-29 0 15,0 0-15,29 0 16,-1 0-16,1 0 15,-1 0-15,1 0 16,-1 0-16,0 0 16,29 0-16,-28 0 15,-1 0-15,0 0 16,1 0-16,-1 0 16,1 0-1,-29 0-15,28 0 16,-27 0-16,27 0 15,-28 0-15,1 0 16,27 0-16,0 0 16,1 0-16,-1 0 15,1 0-15,27 0 16,-27 0-16,-1 0 16,-27 0-16,27 0 15,0 0-15,-27 0 16,84 0-16,-57 0 15,-28 0-15,85 28 16,-56-28-16,-1 0 16,0 0-16,-27 0 15,27 0-15,1 0 16,-1 0-16,-28 0 16,29 0-16,-29 0 15,28 0-15,1 0 16,-1 0-1,-28 0-15,1 0 16,-1 0-16,28 0 16,1 0-1,-29 0-15,28 28 16,1-28-16,-1 0 16,1 0-16,-1 0 15,1 0 1,-1 0-16,1 0 15,-1 0-15,29 0 16,-29 0-16,29 0 16,28 0-16,-29 0 15,29 0-15,-28 0 16,28 0-16,-29 0 16,1 0-16,0 0 15,28 29-15,-29-29 16,-27 0-16,-1 0 15,-28 0 1,57 0-16,-28 0 16,-29 0-16,28 0 15,1 0-15,-1 0 16,-28 0 0,29 0-16,-29 0 15,28 0-15,1 0 16,-29 0-16,0 0 15,29 0-15,-1 0 16,29 0-16,-29 0 16,1 0-16,-1 0 15,1 0-15,-1 0 16,29 0 0,-29 0-16,29 0 0,-29 0 15,29 0-15,-29 0 16,1 0-16,-29 0 15,29 0-15,-1 0 16,-28 0 0,57 0-16,-29 0 15,-27 0-15,27 0 16,57 0-16,-57 0 0,-27 0 16,27 0-16,0 0 15,1 0-15,-29 0 16,29 0-16,-1 0 15,-28 0-15,0 0 16,29 0 0,-29 0-16,29 0 15,-1 0-15,0 0 16,-27 0-16,27 0 0,1 0 16,-1 0-1,-28 0-15,29 0 16,-29 0-1,0 0-15,29 0 16,-29 0-16,28 0 16,1 0-16,-29 0 0,28 0 15,1 0 1,-1 0 0,-28 0-16,57 0 15,0 0 1,-57 0-16,28 0 15,1 0-15,-1 0 16,29 0-16,-57 0 16,29 0-16,-29 0 15,28 0 1,1 0-16,-1 0 16,1 0-16,-1 0 15,1 0-15,-1 0 16,0 0-16,-27 0 15,-1 0-15,0 0 16,29 0-16,-1 0 16,0 0-16,-27 0 15,27 0-15,1 0 16,-1 0 0,0 0-16,1 0 15,-29 0-15,0 0 16,29 0-16,-29 0 15,0 0 1,29 0-16,-29 0 16,0 0-16,0 0 15,1 0-15,27 0 16,-28 0-16,0 0 16,29 0-16,-29 0 15,29 0 1,-29 0-16,0 0 15,28 0-15,-27 0 16,-1 0 0,0 0-1,0 0-15,1 0 16,-1 0 0,0 0-1,0 0 16,0 0-15,1 0 15,-1 0-15,0 0 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6T07:03:18.9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0,'28'0'110,"29"0"-63,-29 0-47,0 0 15,29 0-15,-29 0 16,28 0 0,-27 0-16,-1 0 15,0 0 1,0 28-1,0-28 1,1 0 0,-1 0-1,0 28-15,29-28 16,-29 0 0,0 0-16,0 28 15,0-28 1,1 0-16,-1 29 15,0-29 1,0 0-16,1 0 16,-1 0-16,0 0 15,0 0 1,0 0-16,1 0 16,27 0-16,-28 0 15,1 0 1,-1 0-1,0 0 1,0 0-16,0 0 16,1 0-1,-1 0-15,0 0 16,0 0-16,29 0 16,-29 0-16,28 0 15,-27 0-15,-1 0 16,28 0-16,-27 0 15,27 0-15,29 0 16,-29-29-16,1 29 16,-1 0-16,0 0 15,29 0-15,-28 0 16,-1 0-16,0 0 16,-27 0-16,27 0 15,-28 0 1,1 0-16,27 0 15,-28 0-15,29 0 16,-1-28 0,1 28-16,-29 0 15,28 0-15,1 0 16,-1 0-16,-28 0 16,1 0-16,83 0 15,-55 0-15,-1 0 16,1 0-16,-29 0 15,85 0-15,-57 28 16,1-28-16,-1 0 16,-28 0-16,29 0 15,-1 0-15,1 0 16,27 0-16,-55 0 16,27 0-16,1 0 15,-1 0-15,0 0 16,1 0-16,-1 0 15,-27 0-15,-1 0 16,0 0-16,28 0 16,1 0-16,-1 0 15,-27 0-15,-1 29 16,0-29-16,0 0 16,0 0-16,1 0 31,-86 0 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0B732-22AB-45CC-A053-458731F92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1D29E1-79F1-4E66-8980-FC8C14A80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A3957E-FE95-4E43-A7EC-60B667DE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7C12B-5599-4E0F-A7FF-ED476516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40EAD-3F53-452B-BAAA-454172C6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3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F22F8-E601-46D4-87A7-741A2EF5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A6B39F-F62C-4624-B25B-7F436B0C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32D2C-25FE-4B3E-85E1-325CA069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C9D3E-67F2-47A4-B467-83743F6D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5D47A-AD77-4C20-9BA5-8F55EA5E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92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1F7548-CF69-470E-8509-61B528561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7CD3D5-D5E2-477C-A5FE-D62DB5E57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BD593-5E00-4B3D-A87F-1599BD12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3D27D-4499-4661-8541-2AFE4551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992BD-2B0B-4DD9-BCA3-08519528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3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2FC2D-BE60-4C04-A782-2C148925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97D72-7617-4793-BA0F-83E00556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4E217-80B5-4BB9-AC17-FCDC88A9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8A607-90DB-45B6-8207-BB85DE07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8563F-28A2-4F49-B7FA-5E0C2D12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4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CF88A-3076-4D99-AEA1-26F4A888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FF93AE-61C2-4CBF-BBF7-8A4EC4B69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EEEEA-D73F-4C3C-8BFB-AF039987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8473D-9EE7-4BA3-88C7-CCD664B6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6FF31-9767-457D-A1FF-DCFA5E6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D8AA6-67B9-4E08-986F-5F7A734C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0EFFCD-6576-4CFE-A565-0D6FC99D1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B19FB0-76DD-49CF-8718-DA9847D1B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E959F-1FF4-49F6-B67D-08D8EAD5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E9BEB8-356C-4DDB-B826-AC2EB08C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A29513-5F43-49B7-9702-1AC4D94A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9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CBA22-AF60-4964-9AF1-020ED33F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1563B-0F6D-4074-8FC3-2DCEFBC8C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5D0CE-FE0E-40E7-A562-0ABA9FD18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E63F7F-D0EC-4B08-AF5D-0DD0BE0AB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4397B4-5DE7-4221-AA2E-ECB705B19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4F3E36-722D-4CC3-8102-A574E02C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93D84D-BF82-45A4-ABCA-4DFB4CDA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8C089C-A1A3-4348-B82D-7E54B695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7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3436-61DD-487E-BF95-74C70A2D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F1ECF8-4137-460F-87BF-079FAD3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94BCE6-DEDB-49CB-9D4D-0DF491B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EAFAA4-4CC9-4497-BBFD-0F2DA147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9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59BA52-3E20-47AF-8DDB-47872E6A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31F8B0-4C22-4097-B80B-028D9D7D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BB3484-4D0C-4FC8-9A62-EE93BD1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7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51DF6-97D1-4A57-B3D5-DB48E383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35410-5563-4544-B041-5C376636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7C7639-E47B-4789-83BE-AB16600C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487143-5B45-4018-91ED-17402373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764CCE-22E4-4F47-B295-63701D7F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48CE4-B92A-4236-B657-7CDF3046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1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7643-A720-4B22-8D07-47A33FB6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63CF33-0076-41B3-B596-7D5B3C0B0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CEDA7-70F3-43E9-B64E-A0149494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66BC4-854F-46E2-B9AB-7D210A90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749425-E324-463E-B936-130304A4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D1485-17D6-4704-91AE-E0636031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2F4BBD-A41C-48DA-AAC2-24B5ACF6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52F6E-EE86-446A-B1B4-C637F232D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F16E6A-CEB4-4B6E-8CD4-8CB74B193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09303-73BF-4E99-A474-2395D3C80BC6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DF5AD-D5FC-449D-863F-43AC1BE74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65E64-C862-46CA-ADCA-0648B9C6E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DE0F-9DC2-4B63-9C8F-0B547D6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6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8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customXml" Target="../ink/ink10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13.xml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38.emf"/><Relationship Id="rId4" Type="http://schemas.openxmlformats.org/officeDocument/2006/relationships/customXml" Target="../ink/ink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customXml" Target="../ink/ink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47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22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customXml" Target="../ink/ink24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customXml" Target="../ink/ink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customXml" Target="../ink/ink27.xml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customXml" Target="../ink/ink30.xml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7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7" Type="http://schemas.openxmlformats.org/officeDocument/2006/relationships/image" Target="../media/image82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customXml" Target="../ink/ink39.xml"/><Relationship Id="rId4" Type="http://schemas.openxmlformats.org/officeDocument/2006/relationships/image" Target="../media/image8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7" Type="http://schemas.openxmlformats.org/officeDocument/2006/relationships/image" Target="../media/image8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customXml" Target="../ink/ink42.xml"/><Relationship Id="rId7" Type="http://schemas.openxmlformats.org/officeDocument/2006/relationships/image" Target="../media/image93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92.png"/><Relationship Id="rId4" Type="http://schemas.openxmlformats.org/officeDocument/2006/relationships/image" Target="../media/image91.emf"/><Relationship Id="rId9" Type="http://schemas.openxmlformats.org/officeDocument/2006/relationships/image" Target="../media/image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customXml" Target="../ink/ink46.xml"/><Relationship Id="rId4" Type="http://schemas.openxmlformats.org/officeDocument/2006/relationships/image" Target="../media/image9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D6D903-3D3D-452F-8AB3-653973D3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66" y="430306"/>
            <a:ext cx="9944459" cy="6204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D49F795-B3E3-4C54-804A-DD29185246EB}"/>
                  </a:ext>
                </a:extLst>
              </p14:cNvPr>
              <p14:cNvContentPartPr/>
              <p14:nvPr/>
            </p14:nvContentPartPr>
            <p14:xfrm>
              <a:off x="2971905" y="3342975"/>
              <a:ext cx="4086360" cy="38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D49F795-B3E3-4C54-804A-DD2918524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905" y="3324975"/>
                <a:ext cx="4122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FB9BFA7-628E-4362-9647-5A66EDD1EAD6}"/>
                  </a:ext>
                </a:extLst>
              </p14:cNvPr>
              <p14:cNvContentPartPr/>
              <p14:nvPr/>
            </p14:nvContentPartPr>
            <p14:xfrm>
              <a:off x="3105105" y="4322535"/>
              <a:ext cx="2553120" cy="5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FB9BFA7-628E-4362-9647-5A66EDD1EA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7105" y="4304535"/>
                <a:ext cx="258876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10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C542E-2F23-4B74-9B0E-8307228A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167" y="577742"/>
            <a:ext cx="8138865" cy="24919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2AB105-7B95-4766-8B88-D4DB81D7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04" y="3069698"/>
            <a:ext cx="8908095" cy="3352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1C1260D-DD3F-4DFB-96F8-CF07BF043142}"/>
                  </a:ext>
                </a:extLst>
              </p14:cNvPr>
              <p14:cNvContentPartPr/>
              <p14:nvPr/>
            </p14:nvContentPartPr>
            <p14:xfrm>
              <a:off x="1615280" y="4968360"/>
              <a:ext cx="7651080" cy="132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1C1260D-DD3F-4DFB-96F8-CF07BF043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7280" y="4950360"/>
                <a:ext cx="768672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6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BAEE72-394A-4058-B9A8-82F28B53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37" y="101600"/>
            <a:ext cx="9836463" cy="57336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098EAA1-F8AD-416E-A79D-6B56839F911D}"/>
                  </a:ext>
                </a:extLst>
              </p14:cNvPr>
              <p14:cNvContentPartPr/>
              <p14:nvPr/>
            </p14:nvContentPartPr>
            <p14:xfrm>
              <a:off x="2692400" y="5069880"/>
              <a:ext cx="3678120" cy="4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098EAA1-F8AD-416E-A79D-6B56839F91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4400" y="5051880"/>
                <a:ext cx="3713760" cy="79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4E0F883-7DC5-4C94-B140-1530664F9E1A}"/>
              </a:ext>
            </a:extLst>
          </p:cNvPr>
          <p:cNvSpPr txBox="1"/>
          <p:nvPr/>
        </p:nvSpPr>
        <p:spPr>
          <a:xfrm>
            <a:off x="3647440" y="5201920"/>
            <a:ext cx="726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如果连续页码数  大于  总页码数（不正常现象）需要进行判断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让连续页码数等于总数</a:t>
            </a:r>
          </a:p>
        </p:txBody>
      </p:sp>
    </p:spTree>
    <p:extLst>
      <p:ext uri="{BB962C8B-B14F-4D97-AF65-F5344CB8AC3E}">
        <p14:creationId xmlns:p14="http://schemas.microsoft.com/office/powerpoint/2010/main" val="212011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CA3B80-24F2-4B09-8C07-D3435E4E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98" y="139485"/>
            <a:ext cx="8850922" cy="65154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25A2FA-C34A-4CE2-9289-28B0AA5EDE15}"/>
                  </a:ext>
                </a:extLst>
              </p14:cNvPr>
              <p14:cNvContentPartPr/>
              <p14:nvPr/>
            </p14:nvContentPartPr>
            <p14:xfrm>
              <a:off x="5009000" y="6227280"/>
              <a:ext cx="2489400" cy="65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25A2FA-C34A-4CE2-9289-28B0AA5EDE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1000" y="6209280"/>
                <a:ext cx="252504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F85005C-D11C-4011-A017-E7C6A9137CC2}"/>
              </a:ext>
            </a:extLst>
          </p:cNvPr>
          <p:cNvSpPr txBox="1"/>
          <p:nvPr/>
        </p:nvSpPr>
        <p:spPr>
          <a:xfrm>
            <a:off x="7670800" y="612648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除二取整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B82B5E-1963-413D-A2C3-9332DC1EDEA3}"/>
                  </a:ext>
                </a:extLst>
              </p14:cNvPr>
              <p14:cNvContentPartPr/>
              <p14:nvPr/>
            </p14:nvContentPartPr>
            <p14:xfrm>
              <a:off x="2550200" y="3231720"/>
              <a:ext cx="5039640" cy="50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B82B5E-1963-413D-A2C3-9332DC1ED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2200" y="3213720"/>
                <a:ext cx="507528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27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CC0CE3-CE4F-47B4-A176-F0E531B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06" y="472184"/>
            <a:ext cx="6782388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CDC498-28DE-4D88-8CC7-CD88C20D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76" y="568960"/>
            <a:ext cx="8883117" cy="3383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4827D4-73A6-4671-BD7C-58A9DB80231A}"/>
              </a:ext>
            </a:extLst>
          </p:cNvPr>
          <p:cNvSpPr txBox="1"/>
          <p:nvPr/>
        </p:nvSpPr>
        <p:spPr>
          <a:xfrm>
            <a:off x="2468880" y="445008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会出现负数</a:t>
            </a:r>
          </a:p>
        </p:txBody>
      </p:sp>
    </p:spTree>
    <p:extLst>
      <p:ext uri="{BB962C8B-B14F-4D97-AF65-F5344CB8AC3E}">
        <p14:creationId xmlns:p14="http://schemas.microsoft.com/office/powerpoint/2010/main" val="23153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6C1C73-A263-415C-AF99-7F962130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10" y="516776"/>
            <a:ext cx="7659530" cy="541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B29B80-C33B-4237-A69B-134EADE5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79" y="143235"/>
            <a:ext cx="8085521" cy="634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54575C1-F628-49D0-976E-047523CAC6E0}"/>
                  </a:ext>
                </a:extLst>
              </p14:cNvPr>
              <p14:cNvContentPartPr/>
              <p14:nvPr/>
            </p14:nvContentPartPr>
            <p14:xfrm>
              <a:off x="2560280" y="4379040"/>
              <a:ext cx="1605600" cy="48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54575C1-F628-49D0-976E-047523CAC6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2280" y="4361040"/>
                <a:ext cx="1641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DC7A78-9494-45DA-9CD2-C227FC8E37D4}"/>
                  </a:ext>
                </a:extLst>
              </p14:cNvPr>
              <p14:cNvContentPartPr/>
              <p14:nvPr/>
            </p14:nvContentPartPr>
            <p14:xfrm>
              <a:off x="2885360" y="4643280"/>
              <a:ext cx="965880" cy="2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DC7A78-9494-45DA-9CD2-C227FC8E37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7360" y="4625280"/>
                <a:ext cx="10015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7B1B57B-8373-49FB-BD72-4CA15467ACA5}"/>
                  </a:ext>
                </a:extLst>
              </p14:cNvPr>
              <p14:cNvContentPartPr/>
              <p14:nvPr/>
            </p14:nvContentPartPr>
            <p14:xfrm>
              <a:off x="2783840" y="4885920"/>
              <a:ext cx="1878480" cy="174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7B1B57B-8373-49FB-BD72-4CA15467AC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5840" y="4867920"/>
                <a:ext cx="191412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9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E8FD7C-AF25-4C2A-9A5C-416F05D4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8" y="214352"/>
            <a:ext cx="7430144" cy="6408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BFF229-95B3-46ED-ACA4-DA0346756846}"/>
                  </a:ext>
                </a:extLst>
              </p14:cNvPr>
              <p14:cNvContentPartPr/>
              <p14:nvPr/>
            </p14:nvContentPartPr>
            <p14:xfrm>
              <a:off x="1706720" y="5537160"/>
              <a:ext cx="2967120" cy="92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BFF229-95B3-46ED-ACA4-DA03467568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20" y="5519160"/>
                <a:ext cx="3002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B0DB675-F376-4500-A100-9180FB23110C}"/>
                  </a:ext>
                </a:extLst>
              </p14:cNvPr>
              <p14:cNvContentPartPr/>
              <p14:nvPr/>
            </p14:nvContentPartPr>
            <p14:xfrm>
              <a:off x="1706720" y="5263920"/>
              <a:ext cx="1504080" cy="45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B0DB675-F376-4500-A100-9180FB2311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8720" y="5245920"/>
                <a:ext cx="1539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C612EE0-34C8-4ADD-918E-0621926069BC}"/>
                  </a:ext>
                </a:extLst>
              </p14:cNvPr>
              <p14:cNvContentPartPr/>
              <p14:nvPr/>
            </p14:nvContentPartPr>
            <p14:xfrm>
              <a:off x="1442840" y="4990320"/>
              <a:ext cx="1788480" cy="69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C612EE0-34C8-4ADD-918E-0621926069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4840" y="4972320"/>
                <a:ext cx="1824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E6D18F1-E794-4559-B071-3C8890A1791F}"/>
                  </a:ext>
                </a:extLst>
              </p14:cNvPr>
              <p14:cNvContentPartPr/>
              <p14:nvPr/>
            </p14:nvContentPartPr>
            <p14:xfrm>
              <a:off x="1422320" y="4792680"/>
              <a:ext cx="3668040" cy="104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E6D18F1-E794-4559-B071-3C8890A179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320" y="4774680"/>
                <a:ext cx="3703680" cy="140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20CAA63-5D72-4310-A62D-D1E3752CA24E}"/>
              </a:ext>
            </a:extLst>
          </p:cNvPr>
          <p:cNvSpPr txBox="1"/>
          <p:nvPr/>
        </p:nvSpPr>
        <p:spPr>
          <a:xfrm>
            <a:off x="8260080" y="1402080"/>
            <a:ext cx="3931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如果连续显示的页码</a:t>
            </a:r>
            <a:r>
              <a:rPr lang="en-US" altLang="zh-CN" dirty="0"/>
              <a:t>&gt;</a:t>
            </a:r>
            <a:r>
              <a:rPr lang="zh-CN" altLang="en-US" dirty="0"/>
              <a:t>总页码</a:t>
            </a:r>
            <a:endParaRPr lang="en-US" altLang="zh-CN" dirty="0"/>
          </a:p>
          <a:p>
            <a:r>
              <a:rPr lang="en-US" altLang="zh-CN" dirty="0"/>
              <a:t>        start=1</a:t>
            </a:r>
            <a:r>
              <a:rPr lang="zh-CN" altLang="en-US" dirty="0"/>
              <a:t>，</a:t>
            </a:r>
            <a:r>
              <a:rPr lang="en-US" altLang="zh-CN" dirty="0"/>
              <a:t>end = </a:t>
            </a:r>
            <a:r>
              <a:rPr lang="en-US" altLang="zh-CN" dirty="0" err="1"/>
              <a:t>totalPage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否则（正常现象）</a:t>
            </a:r>
            <a:endParaRPr lang="en-US" altLang="zh-CN" dirty="0"/>
          </a:p>
          <a:p>
            <a:r>
              <a:rPr lang="en-US" altLang="zh-CN" dirty="0"/>
              <a:t>    start = </a:t>
            </a:r>
            <a:r>
              <a:rPr lang="zh-CN" altLang="en-US" dirty="0"/>
              <a:t>当前页</a:t>
            </a:r>
            <a:r>
              <a:rPr lang="en-US" altLang="zh-CN" dirty="0"/>
              <a:t>-(</a:t>
            </a:r>
            <a:r>
              <a:rPr lang="zh-CN" altLang="en-US" dirty="0"/>
              <a:t>显示页一半</a:t>
            </a:r>
            <a:r>
              <a:rPr lang="en-US" altLang="zh-CN" dirty="0"/>
              <a:t>-1)</a:t>
            </a:r>
          </a:p>
          <a:p>
            <a:r>
              <a:rPr lang="en-US" altLang="zh-CN" dirty="0"/>
              <a:t>    end = </a:t>
            </a:r>
            <a:r>
              <a:rPr lang="zh-CN" altLang="en-US" dirty="0"/>
              <a:t>当前页</a:t>
            </a:r>
            <a:r>
              <a:rPr lang="en-US" altLang="zh-CN" dirty="0"/>
              <a:t>+(</a:t>
            </a:r>
            <a:r>
              <a:rPr lang="zh-CN" altLang="en-US" dirty="0"/>
              <a:t>显示页一半</a:t>
            </a:r>
            <a:r>
              <a:rPr lang="en-US" altLang="zh-CN" dirty="0"/>
              <a:t>+1)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   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正常中也有特殊现象</a:t>
            </a:r>
            <a:endParaRPr lang="en-US" altLang="zh-CN" dirty="0"/>
          </a:p>
          <a:p>
            <a:r>
              <a:rPr lang="en-US" altLang="zh-CN" dirty="0"/>
              <a:t>              start</a:t>
            </a:r>
            <a:r>
              <a:rPr lang="zh-CN" altLang="en-US" dirty="0"/>
              <a:t>出现负数：</a:t>
            </a:r>
            <a:r>
              <a:rPr lang="en-US" altLang="zh-CN" dirty="0"/>
              <a:t>start=1</a:t>
            </a:r>
          </a:p>
          <a:p>
            <a:r>
              <a:rPr lang="en-US" altLang="zh-CN" dirty="0"/>
              <a:t>               end&gt;</a:t>
            </a:r>
            <a:r>
              <a:rPr lang="zh-CN" altLang="en-US" dirty="0"/>
              <a:t>总页数</a:t>
            </a:r>
            <a:r>
              <a:rPr lang="en-US" altLang="zh-CN" dirty="0"/>
              <a:t>:end=</a:t>
            </a:r>
            <a:r>
              <a:rPr lang="en-US" altLang="zh-CN" dirty="0" err="1"/>
              <a:t>totalPage</a:t>
            </a:r>
            <a:endParaRPr lang="en-US" altLang="zh-CN" dirty="0"/>
          </a:p>
          <a:p>
            <a:r>
              <a:rPr lang="en-US" altLang="zh-CN" dirty="0"/>
              <a:t>               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C2B37-F00B-43F8-92ED-2452149166B2}"/>
              </a:ext>
            </a:extLst>
          </p:cNvPr>
          <p:cNvSpPr txBox="1"/>
          <p:nvPr/>
        </p:nvSpPr>
        <p:spPr>
          <a:xfrm>
            <a:off x="4968240" y="5060160"/>
            <a:ext cx="549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这里也包含上边</a:t>
            </a:r>
            <a:r>
              <a:rPr lang="en-US" altLang="zh-CN" dirty="0">
                <a:solidFill>
                  <a:srgbClr val="FF0000"/>
                </a:solidFill>
              </a:rPr>
              <a:t>start&lt;1</a:t>
            </a:r>
            <a:r>
              <a:rPr lang="zh-CN" altLang="en-US" dirty="0">
                <a:solidFill>
                  <a:srgbClr val="FF0000"/>
                </a:solidFill>
              </a:rPr>
              <a:t>改完之后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                    </a:t>
            </a:r>
            <a:r>
              <a:rPr lang="zh-CN" altLang="en-US" dirty="0">
                <a:solidFill>
                  <a:srgbClr val="FF0000"/>
                </a:solidFill>
              </a:rPr>
              <a:t>出现的</a:t>
            </a:r>
            <a:r>
              <a:rPr lang="en-US" altLang="zh-CN" dirty="0">
                <a:solidFill>
                  <a:srgbClr val="FF0000"/>
                </a:solidFill>
              </a:rPr>
              <a:t>end&gt;continues</a:t>
            </a:r>
            <a:r>
              <a:rPr lang="zh-CN" altLang="en-US" dirty="0">
                <a:solidFill>
                  <a:srgbClr val="FF0000"/>
                </a:solidFill>
              </a:rPr>
              <a:t>的现象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A7A835-439D-46ED-8321-61296771B644}"/>
              </a:ext>
            </a:extLst>
          </p:cNvPr>
          <p:cNvSpPr txBox="1"/>
          <p:nvPr/>
        </p:nvSpPr>
        <p:spPr>
          <a:xfrm>
            <a:off x="1706720" y="6156960"/>
            <a:ext cx="920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这里导出的对象里边的</a:t>
            </a:r>
            <a:r>
              <a:rPr lang="en-US" altLang="zh-CN" b="1" dirty="0">
                <a:solidFill>
                  <a:srgbClr val="00B0F0"/>
                </a:solidFill>
              </a:rPr>
              <a:t>start</a:t>
            </a:r>
            <a:r>
              <a:rPr lang="zh-CN" altLang="en-US" b="1" dirty="0">
                <a:solidFill>
                  <a:srgbClr val="00B0F0"/>
                </a:solidFill>
              </a:rPr>
              <a:t>和</a:t>
            </a:r>
            <a:r>
              <a:rPr lang="en-US" altLang="zh-CN" b="1" dirty="0">
                <a:solidFill>
                  <a:srgbClr val="00B0F0"/>
                </a:solidFill>
              </a:rPr>
              <a:t>end</a:t>
            </a:r>
            <a:r>
              <a:rPr lang="zh-CN" altLang="en-US" b="1" dirty="0">
                <a:solidFill>
                  <a:srgbClr val="00B0F0"/>
                </a:solidFill>
              </a:rPr>
              <a:t>都是经过计算好，没有问题的页面初始  结束值</a:t>
            </a:r>
          </a:p>
        </p:txBody>
      </p:sp>
    </p:spTree>
    <p:extLst>
      <p:ext uri="{BB962C8B-B14F-4D97-AF65-F5344CB8AC3E}">
        <p14:creationId xmlns:p14="http://schemas.microsoft.com/office/powerpoint/2010/main" val="353470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B87688-4F6A-4478-A154-8DFE95D6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03" y="261461"/>
            <a:ext cx="9473277" cy="43528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26FF99-6BF6-4776-8FBE-F99FF8C265B4}"/>
              </a:ext>
            </a:extLst>
          </p:cNvPr>
          <p:cNvSpPr txBox="1"/>
          <p:nvPr/>
        </p:nvSpPr>
        <p:spPr>
          <a:xfrm>
            <a:off x="2397760" y="5171440"/>
            <a:ext cx="823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V-for</a:t>
            </a:r>
            <a:r>
              <a:rPr lang="zh-CN" altLang="en-US" dirty="0"/>
              <a:t>不仅可以遍历数组，还可以遍历其他的</a:t>
            </a:r>
          </a:p>
        </p:txBody>
      </p:sp>
    </p:spTree>
    <p:extLst>
      <p:ext uri="{BB962C8B-B14F-4D97-AF65-F5344CB8AC3E}">
        <p14:creationId xmlns:p14="http://schemas.microsoft.com/office/powerpoint/2010/main" val="65540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B7F514-D432-48DF-823D-9F7F4D30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1" y="349026"/>
            <a:ext cx="10208636" cy="6163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7763BD-B6F0-4C44-AE01-F570F4A15540}"/>
              </a:ext>
            </a:extLst>
          </p:cNvPr>
          <p:cNvSpPr txBox="1"/>
          <p:nvPr/>
        </p:nvSpPr>
        <p:spPr>
          <a:xfrm>
            <a:off x="5557520" y="2763520"/>
            <a:ext cx="510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把分页器分为上中下三部分 </a:t>
            </a:r>
          </a:p>
        </p:txBody>
      </p:sp>
    </p:spTree>
    <p:extLst>
      <p:ext uri="{BB962C8B-B14F-4D97-AF65-F5344CB8AC3E}">
        <p14:creationId xmlns:p14="http://schemas.microsoft.com/office/powerpoint/2010/main" val="342121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1D9418-E4FC-48F0-A722-AA2591E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876079"/>
            <a:ext cx="9624894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33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ECB69C-62BF-4DA0-922D-86E3026F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4" y="4103262"/>
            <a:ext cx="9365792" cy="24919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F4A66A-31AC-471F-99C0-A7B8A5A3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26" y="142035"/>
            <a:ext cx="9320068" cy="4724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A330F88-57B2-4438-B3DF-DAD2EFE75295}"/>
                  </a:ext>
                </a:extLst>
              </p14:cNvPr>
              <p14:cNvContentPartPr/>
              <p14:nvPr/>
            </p14:nvContentPartPr>
            <p14:xfrm>
              <a:off x="2793920" y="3108960"/>
              <a:ext cx="6817680" cy="143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A330F88-57B2-4438-B3DF-DAD2EFE752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5920" y="3090960"/>
                <a:ext cx="6853320" cy="179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ABF690B-20A4-4665-94AC-228F3E10275C}"/>
              </a:ext>
            </a:extLst>
          </p:cNvPr>
          <p:cNvSpPr txBox="1"/>
          <p:nvPr/>
        </p:nvSpPr>
        <p:spPr>
          <a:xfrm>
            <a:off x="4592320" y="2387600"/>
            <a:ext cx="5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遍历直到</a:t>
            </a:r>
            <a:r>
              <a:rPr lang="en-US" altLang="zh-CN" dirty="0">
                <a:solidFill>
                  <a:srgbClr val="FF0000"/>
                </a:solidFill>
              </a:rPr>
              <a:t>end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     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E1C1B-1A07-4D63-A53C-7DF86F9A68E9}"/>
              </a:ext>
            </a:extLst>
          </p:cNvPr>
          <p:cNvSpPr txBox="1"/>
          <p:nvPr/>
        </p:nvSpPr>
        <p:spPr>
          <a:xfrm>
            <a:off x="7452360" y="4922843"/>
            <a:ext cx="527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但是会出现问题：</a:t>
            </a:r>
            <a:r>
              <a:rPr lang="en-US" altLang="zh-CN" b="1" dirty="0">
                <a:solidFill>
                  <a:srgbClr val="FF0000"/>
                </a:solidFill>
              </a:rPr>
              <a:t>start</a:t>
            </a:r>
            <a:r>
              <a:rPr lang="zh-CN" altLang="en-US" b="1" dirty="0">
                <a:solidFill>
                  <a:srgbClr val="FF0000"/>
                </a:solidFill>
              </a:rPr>
              <a:t>前面的也出现了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0CF1F27-9D6E-4940-B90C-F5FA93EEA1E9}"/>
                  </a:ext>
                </a:extLst>
              </p14:cNvPr>
              <p14:cNvContentPartPr/>
              <p14:nvPr/>
            </p14:nvContentPartPr>
            <p14:xfrm>
              <a:off x="3352760" y="5630051"/>
              <a:ext cx="1747800" cy="67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0CF1F27-9D6E-4940-B90C-F5FA93EEA1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4760" y="5612051"/>
                <a:ext cx="178344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42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17D508-BEFA-4EBF-97A2-066650CA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4" y="368207"/>
            <a:ext cx="9767866" cy="30272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121948-69F9-4ADE-A3AC-1CBFA5091885}"/>
              </a:ext>
            </a:extLst>
          </p:cNvPr>
          <p:cNvSpPr txBox="1"/>
          <p:nvPr/>
        </p:nvSpPr>
        <p:spPr>
          <a:xfrm>
            <a:off x="1595120" y="3698240"/>
            <a:ext cx="1113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如果是第一页   前面的就多余了</a:t>
            </a:r>
          </a:p>
        </p:txBody>
      </p:sp>
    </p:spTree>
    <p:extLst>
      <p:ext uri="{BB962C8B-B14F-4D97-AF65-F5344CB8AC3E}">
        <p14:creationId xmlns:p14="http://schemas.microsoft.com/office/powerpoint/2010/main" val="24227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E2D132-E630-4981-B90B-67A22F25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13" y="1130240"/>
            <a:ext cx="10595078" cy="18364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2B34D6-AE73-483B-94DF-1951381C61CB}"/>
              </a:ext>
            </a:extLst>
          </p:cNvPr>
          <p:cNvSpPr txBox="1"/>
          <p:nvPr/>
        </p:nvSpPr>
        <p:spPr>
          <a:xfrm>
            <a:off x="2661920" y="528320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Start  </a:t>
            </a:r>
            <a:r>
              <a:rPr lang="zh-CN" altLang="en-US" dirty="0">
                <a:solidFill>
                  <a:srgbClr val="FF0000"/>
                </a:solidFill>
              </a:rPr>
              <a:t>大于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才能要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654975-42C9-4D7B-A41C-E8C0CDD3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13" y="3704472"/>
            <a:ext cx="9464860" cy="27205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755E3B3-7872-45A0-87DC-250D47D46430}"/>
                  </a:ext>
                </a:extLst>
              </p14:cNvPr>
              <p14:cNvContentPartPr/>
              <p14:nvPr/>
            </p14:nvContentPartPr>
            <p14:xfrm>
              <a:off x="3434000" y="5933520"/>
              <a:ext cx="4165920" cy="142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755E3B3-7872-45A0-87DC-250D47D464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000" y="5915520"/>
                <a:ext cx="4201560" cy="178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C12A90E-5C4C-443D-AC71-EFA85028AACB}"/>
              </a:ext>
            </a:extLst>
          </p:cNvPr>
          <p:cNvSpPr txBox="1"/>
          <p:nvPr/>
        </p:nvSpPr>
        <p:spPr>
          <a:xfrm>
            <a:off x="5090160" y="6076080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有一个判断条件</a:t>
            </a:r>
          </a:p>
        </p:txBody>
      </p:sp>
    </p:spTree>
    <p:extLst>
      <p:ext uri="{BB962C8B-B14F-4D97-AF65-F5344CB8AC3E}">
        <p14:creationId xmlns:p14="http://schemas.microsoft.com/office/powerpoint/2010/main" val="192770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0EFFF0-474B-4A53-90DF-66B03E3A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7" y="911780"/>
            <a:ext cx="10503609" cy="24511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ED11C22-4729-4F4D-BBB3-CC7C0B4D2681}"/>
                  </a:ext>
                </a:extLst>
              </p14:cNvPr>
              <p14:cNvContentPartPr/>
              <p14:nvPr/>
            </p14:nvContentPartPr>
            <p14:xfrm>
              <a:off x="2861960" y="1858320"/>
              <a:ext cx="950400" cy="916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ED11C22-4729-4F4D-BBB3-CC7C0B4D26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3960" y="1840320"/>
                <a:ext cx="986040" cy="952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FAE0BA9-ABCA-4297-B570-8A40D1E5743E}"/>
              </a:ext>
            </a:extLst>
          </p:cNvPr>
          <p:cNvSpPr txBox="1"/>
          <p:nvPr/>
        </p:nvSpPr>
        <p:spPr>
          <a:xfrm>
            <a:off x="2428240" y="3708400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这个点当</a:t>
            </a:r>
            <a:r>
              <a:rPr lang="en-US" altLang="zh-CN" dirty="0"/>
              <a:t>start</a:t>
            </a:r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时不能要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4DC647-D436-4BAD-8092-0AA9F3C2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224" y="5071059"/>
            <a:ext cx="8222693" cy="11659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16A38E3-6D8A-4C67-986D-B2F0B3608E94}"/>
                  </a:ext>
                </a:extLst>
              </p14:cNvPr>
              <p14:cNvContentPartPr/>
              <p14:nvPr/>
            </p14:nvContentPartPr>
            <p14:xfrm>
              <a:off x="6471680" y="5090040"/>
              <a:ext cx="1985040" cy="608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16A38E3-6D8A-4C67-986D-B2F0B3608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680" y="5072040"/>
                <a:ext cx="2020680" cy="644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3F775DC-394D-4BEE-BA13-C26EF8C2F1FD}"/>
              </a:ext>
            </a:extLst>
          </p:cNvPr>
          <p:cNvSpPr txBox="1"/>
          <p:nvPr/>
        </p:nvSpPr>
        <p:spPr>
          <a:xfrm>
            <a:off x="5801360" y="6431280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当前页是第四页，也不应该出现</a:t>
            </a:r>
          </a:p>
        </p:txBody>
      </p:sp>
    </p:spTree>
    <p:extLst>
      <p:ext uri="{BB962C8B-B14F-4D97-AF65-F5344CB8AC3E}">
        <p14:creationId xmlns:p14="http://schemas.microsoft.com/office/powerpoint/2010/main" val="362636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FF78B5-E9F4-48D4-92D1-A42E971B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68" y="546025"/>
            <a:ext cx="11334778" cy="23394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A0A460-845F-497F-8DFE-5618AAD6AFD0}"/>
              </a:ext>
            </a:extLst>
          </p:cNvPr>
          <p:cNvSpPr txBox="1"/>
          <p:nvPr/>
        </p:nvSpPr>
        <p:spPr>
          <a:xfrm>
            <a:off x="1859280" y="394208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start  &gt;2   </a:t>
            </a:r>
            <a:r>
              <a:rPr lang="zh-CN" altLang="en-US" dirty="0"/>
              <a:t>的时候    </a:t>
            </a:r>
            <a:r>
              <a:rPr lang="en-US" altLang="zh-CN" dirty="0"/>
              <a:t> </a:t>
            </a:r>
            <a:r>
              <a:rPr lang="zh-CN" altLang="en-US" dirty="0"/>
              <a:t>才应该出现</a:t>
            </a:r>
          </a:p>
        </p:txBody>
      </p:sp>
    </p:spTree>
    <p:extLst>
      <p:ext uri="{BB962C8B-B14F-4D97-AF65-F5344CB8AC3E}">
        <p14:creationId xmlns:p14="http://schemas.microsoft.com/office/powerpoint/2010/main" val="2983161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0CDF6B-EE3A-444C-8366-7ED6CB77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3" y="418982"/>
            <a:ext cx="10758777" cy="3787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E2474C1-4909-4FF0-AF07-FB0E2535D785}"/>
                  </a:ext>
                </a:extLst>
              </p14:cNvPr>
              <p14:cNvContentPartPr/>
              <p14:nvPr/>
            </p14:nvContentPartPr>
            <p14:xfrm>
              <a:off x="2499440" y="3889800"/>
              <a:ext cx="6888600" cy="138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E2474C1-4909-4FF0-AF07-FB0E2535D7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440" y="3871800"/>
                <a:ext cx="69242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AB49DA0-6BB4-4804-86D5-BE3754805CDE}"/>
                  </a:ext>
                </a:extLst>
              </p14:cNvPr>
              <p14:cNvContentPartPr/>
              <p14:nvPr/>
            </p14:nvContentPartPr>
            <p14:xfrm>
              <a:off x="2255360" y="3512880"/>
              <a:ext cx="7193880" cy="64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AB49DA0-6BB4-4804-86D5-BE3754805C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7360" y="3494880"/>
                <a:ext cx="722952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83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7FF83C-C8DF-4B77-9A7D-5EC5E720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9" y="417718"/>
            <a:ext cx="9243861" cy="2568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7E2F8A-13EF-420C-84F8-B89C7BD65D62}"/>
                  </a:ext>
                </a:extLst>
              </p14:cNvPr>
              <p14:cNvContentPartPr/>
              <p14:nvPr/>
            </p14:nvContentPartPr>
            <p14:xfrm>
              <a:off x="5100440" y="1856880"/>
              <a:ext cx="3210840" cy="4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7E2F8A-13EF-420C-84F8-B89C7BD65D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40" y="1838880"/>
                <a:ext cx="3246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3F3430-FB01-4ACC-BFEF-DCCC4499CB50}"/>
                  </a:ext>
                </a:extLst>
              </p14:cNvPr>
              <p14:cNvContentPartPr/>
              <p14:nvPr/>
            </p14:nvContentPartPr>
            <p14:xfrm>
              <a:off x="6032480" y="1065600"/>
              <a:ext cx="1683360" cy="575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3F3430-FB01-4ACC-BFEF-DCCC4499C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4480" y="1047600"/>
                <a:ext cx="1719000" cy="610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9824929-85C3-47DC-90FE-D509319E5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76" y="3446709"/>
            <a:ext cx="10639208" cy="22632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F9FF7B-0338-40D0-9B75-5F71FFD30843}"/>
              </a:ext>
            </a:extLst>
          </p:cNvPr>
          <p:cNvSpPr txBox="1"/>
          <p:nvPr/>
        </p:nvSpPr>
        <p:spPr>
          <a:xfrm>
            <a:off x="2773680" y="6126480"/>
            <a:ext cx="80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end</a:t>
            </a:r>
            <a:r>
              <a:rPr lang="zh-CN" altLang="en-US" dirty="0"/>
              <a:t>小于</a:t>
            </a:r>
            <a:r>
              <a:rPr lang="en-US" altLang="zh-CN" dirty="0" err="1"/>
              <a:t>totalPage</a:t>
            </a:r>
            <a:r>
              <a:rPr lang="zh-CN" altLang="en-US" dirty="0"/>
              <a:t>的时候，才展示</a:t>
            </a:r>
          </a:p>
        </p:txBody>
      </p:sp>
    </p:spTree>
    <p:extLst>
      <p:ext uri="{BB962C8B-B14F-4D97-AF65-F5344CB8AC3E}">
        <p14:creationId xmlns:p14="http://schemas.microsoft.com/office/powerpoint/2010/main" val="14925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EA754F-C562-4E57-95B5-B838D139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191"/>
            <a:ext cx="12192000" cy="48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D6BA25-BD04-4D44-8C12-E311833C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92" y="139580"/>
            <a:ext cx="9419136" cy="27586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EFF0E8-2990-498A-B285-186DA4F4FAC5}"/>
              </a:ext>
            </a:extLst>
          </p:cNvPr>
          <p:cNvSpPr txBox="1"/>
          <p:nvPr/>
        </p:nvSpPr>
        <p:spPr>
          <a:xfrm>
            <a:off x="2062480" y="3434080"/>
            <a:ext cx="785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目前所有的数据都是假的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2AE42-05C1-4A6B-A5EF-1AC7037B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83" y="4213782"/>
            <a:ext cx="7911097" cy="2293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EDFB233-F613-4BD7-8812-2B880AD7D8BE}"/>
                  </a:ext>
                </a:extLst>
              </p14:cNvPr>
              <p14:cNvContentPartPr/>
              <p14:nvPr/>
            </p14:nvContentPartPr>
            <p14:xfrm>
              <a:off x="2926040" y="5851440"/>
              <a:ext cx="4836600" cy="67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EDFB233-F613-4BD7-8812-2B880AD7D8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040" y="5833440"/>
                <a:ext cx="4872240" cy="102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D4707C8-B194-4036-A28E-213C19976447}"/>
              </a:ext>
            </a:extLst>
          </p:cNvPr>
          <p:cNvSpPr txBox="1"/>
          <p:nvPr/>
        </p:nvSpPr>
        <p:spPr>
          <a:xfrm>
            <a:off x="6908800" y="4511040"/>
            <a:ext cx="443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拿到</a:t>
            </a:r>
            <a:r>
              <a:rPr lang="en-US" altLang="zh-CN" dirty="0">
                <a:solidFill>
                  <a:srgbClr val="FF0000"/>
                </a:solidFill>
              </a:rPr>
              <a:t>total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1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FEC1E0-F393-4522-B54C-80C0C58C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498856"/>
            <a:ext cx="11667231" cy="58602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22C22B9-D6CC-4ADA-9EF6-52AF6A923AA8}"/>
                  </a:ext>
                </a:extLst>
              </p14:cNvPr>
              <p14:cNvContentPartPr/>
              <p14:nvPr/>
            </p14:nvContentPartPr>
            <p14:xfrm>
              <a:off x="2570360" y="5984280"/>
              <a:ext cx="8097840" cy="132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22C22B9-D6CC-4ADA-9EF6-52AF6A923A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2360" y="5966280"/>
                <a:ext cx="8133480" cy="168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A2AC82D-7D2F-4BFC-87CF-CB27B70657C6}"/>
              </a:ext>
            </a:extLst>
          </p:cNvPr>
          <p:cNvSpPr txBox="1"/>
          <p:nvPr/>
        </p:nvSpPr>
        <p:spPr>
          <a:xfrm>
            <a:off x="6187440" y="4856480"/>
            <a:ext cx="561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换成从服务器中获取的真实数据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196BE72-3CAD-4439-8820-0AEEFC0DFCD5}"/>
                  </a:ext>
                </a:extLst>
              </p14:cNvPr>
              <p14:cNvContentPartPr/>
              <p14:nvPr/>
            </p14:nvContentPartPr>
            <p14:xfrm>
              <a:off x="1788080" y="1686600"/>
              <a:ext cx="15548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196BE72-3CAD-4439-8820-0AEEFC0DFC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0080" y="1668600"/>
                <a:ext cx="1590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586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F2AC1E-EC5E-49EF-A93A-E3825883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1" y="516037"/>
            <a:ext cx="11450154" cy="60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C6ADD2-AB93-47B4-85FD-2197CC2C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674131"/>
            <a:ext cx="11286198" cy="55097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A64B5C5-665F-409C-8C4A-9A284B3F87B7}"/>
                  </a:ext>
                </a:extLst>
              </p14:cNvPr>
              <p14:cNvContentPartPr/>
              <p14:nvPr/>
            </p14:nvContentPartPr>
            <p14:xfrm>
              <a:off x="8636000" y="5811120"/>
              <a:ext cx="2794320" cy="22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A64B5C5-665F-409C-8C4A-9A284B3F87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8000" y="5793120"/>
                <a:ext cx="2829960" cy="58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7B6D50A-8B3A-4B9B-A949-54227326FDF3}"/>
              </a:ext>
            </a:extLst>
          </p:cNvPr>
          <p:cNvSpPr txBox="1"/>
          <p:nvPr/>
        </p:nvSpPr>
        <p:spPr>
          <a:xfrm>
            <a:off x="4460240" y="4399280"/>
            <a:ext cx="712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子传父   自定义事件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子组件将点击的哪个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告诉父组件，然后再发请求获取新数据</a:t>
            </a:r>
          </a:p>
        </p:txBody>
      </p:sp>
    </p:spTree>
    <p:extLst>
      <p:ext uri="{BB962C8B-B14F-4D97-AF65-F5344CB8AC3E}">
        <p14:creationId xmlns:p14="http://schemas.microsoft.com/office/powerpoint/2010/main" val="723490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10D165-C714-4390-B6BE-99959D9F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95" y="272841"/>
            <a:ext cx="7498730" cy="4808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23777E-5FD9-4459-9E05-D851AB7AF9A3}"/>
                  </a:ext>
                </a:extLst>
              </p14:cNvPr>
              <p14:cNvContentPartPr/>
              <p14:nvPr/>
            </p14:nvContentPartPr>
            <p14:xfrm>
              <a:off x="3556040" y="1473120"/>
              <a:ext cx="210348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23777E-5FD9-4459-9E05-D851AB7AF9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8040" y="1455120"/>
                <a:ext cx="2139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99A4C5E-3411-439B-A05A-7C6BB34BE517}"/>
                  </a:ext>
                </a:extLst>
              </p14:cNvPr>
              <p14:cNvContentPartPr/>
              <p14:nvPr/>
            </p14:nvContentPartPr>
            <p14:xfrm>
              <a:off x="2936120" y="4441320"/>
              <a:ext cx="2073240" cy="42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99A4C5E-3411-439B-A05A-7C6BB34BE5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8120" y="4423320"/>
                <a:ext cx="2108880" cy="7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2DE20FF-F9C2-4EC7-9D5C-F2B2662E4086}"/>
              </a:ext>
            </a:extLst>
          </p:cNvPr>
          <p:cNvSpPr txBox="1"/>
          <p:nvPr/>
        </p:nvSpPr>
        <p:spPr>
          <a:xfrm>
            <a:off x="2529840" y="5364480"/>
            <a:ext cx="593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事件处理函数</a:t>
            </a:r>
          </a:p>
        </p:txBody>
      </p:sp>
    </p:spTree>
    <p:extLst>
      <p:ext uri="{BB962C8B-B14F-4D97-AF65-F5344CB8AC3E}">
        <p14:creationId xmlns:p14="http://schemas.microsoft.com/office/powerpoint/2010/main" val="346129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F7A443-6465-480B-9457-1F7148DB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54" y="514242"/>
            <a:ext cx="9920578" cy="30823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A57388C-70F5-46B3-93E6-D64C6EC274CA}"/>
                  </a:ext>
                </a:extLst>
              </p14:cNvPr>
              <p14:cNvContentPartPr/>
              <p14:nvPr/>
            </p14:nvContentPartPr>
            <p14:xfrm>
              <a:off x="1828760" y="2306160"/>
              <a:ext cx="1697040" cy="116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A57388C-70F5-46B3-93E6-D64C6EC274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760" y="2288160"/>
                <a:ext cx="1732680" cy="152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EBB2E6D-7321-4944-B6A4-F5D9A9516F28}"/>
              </a:ext>
            </a:extLst>
          </p:cNvPr>
          <p:cNvSpPr txBox="1"/>
          <p:nvPr/>
        </p:nvSpPr>
        <p:spPr>
          <a:xfrm>
            <a:off x="2677280" y="3814228"/>
            <a:ext cx="82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上一页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>
                <a:solidFill>
                  <a:srgbClr val="FF0000"/>
                </a:solidFill>
              </a:rPr>
              <a:t>有的时候是不能点击的</a:t>
            </a:r>
          </a:p>
        </p:txBody>
      </p:sp>
    </p:spTree>
    <p:extLst>
      <p:ext uri="{BB962C8B-B14F-4D97-AF65-F5344CB8AC3E}">
        <p14:creationId xmlns:p14="http://schemas.microsoft.com/office/powerpoint/2010/main" val="435199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8E86E8E-2990-4EAF-A112-02C98E919B8A}"/>
              </a:ext>
            </a:extLst>
          </p:cNvPr>
          <p:cNvSpPr txBox="1"/>
          <p:nvPr/>
        </p:nvSpPr>
        <p:spPr>
          <a:xfrm>
            <a:off x="2336800" y="4521200"/>
            <a:ext cx="697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当前页是第一页  就不能点击  上一页   这个按钮了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自定义事件，当点击上一页的时候，携带上一页的参数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0798AC-C986-4510-A763-758539B7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4" y="392272"/>
            <a:ext cx="12097996" cy="34875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D126267-EBCE-4530-B77D-2149DDB0308A}"/>
                  </a:ext>
                </a:extLst>
              </p14:cNvPr>
              <p14:cNvContentPartPr/>
              <p14:nvPr/>
            </p14:nvContentPartPr>
            <p14:xfrm>
              <a:off x="2895440" y="3027600"/>
              <a:ext cx="5883120" cy="117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D126267-EBCE-4530-B77D-2149DDB030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7440" y="3009600"/>
                <a:ext cx="591876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41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386596-1E1C-4503-AB18-B967E162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05" y="528320"/>
            <a:ext cx="10726433" cy="3657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C203F8-0CB6-45BE-A830-8BD72DFFF3B6}"/>
              </a:ext>
            </a:extLst>
          </p:cNvPr>
          <p:cNvSpPr txBox="1"/>
          <p:nvPr/>
        </p:nvSpPr>
        <p:spPr>
          <a:xfrm>
            <a:off x="1778000" y="5364480"/>
            <a:ext cx="842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点击第一页的时候，因为</a:t>
            </a:r>
            <a:r>
              <a:rPr lang="en-US" altLang="zh-CN" dirty="0"/>
              <a:t>1</a:t>
            </a:r>
            <a:r>
              <a:rPr lang="zh-CN" altLang="en-US" dirty="0"/>
              <a:t>是固定的，所以直接传</a:t>
            </a:r>
            <a:r>
              <a:rPr lang="en-US" altLang="zh-CN" dirty="0"/>
              <a:t>1</a:t>
            </a:r>
            <a:r>
              <a:rPr lang="zh-CN" altLang="en-US" dirty="0"/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94870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D26A2D-014D-45FB-9006-482411C7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297009"/>
            <a:ext cx="11865368" cy="3947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E2FEE0-5626-4FBB-92D0-2947E30B11B6}"/>
                  </a:ext>
                </a:extLst>
              </p14:cNvPr>
              <p14:cNvContentPartPr/>
              <p14:nvPr/>
            </p14:nvContentPartPr>
            <p14:xfrm>
              <a:off x="6888560" y="3692160"/>
              <a:ext cx="4206600" cy="79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E2FEE0-5626-4FBB-92D0-2947E30B11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0560" y="3674160"/>
                <a:ext cx="4242240" cy="114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12A6D0D-40F9-4E29-8EAD-9732606696C9}"/>
              </a:ext>
            </a:extLst>
          </p:cNvPr>
          <p:cNvSpPr txBox="1"/>
          <p:nvPr/>
        </p:nvSpPr>
        <p:spPr>
          <a:xfrm>
            <a:off x="2997200" y="4673600"/>
            <a:ext cx="689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点击中间的按钮的时候，将当前页传递过去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E6937-075A-4378-8531-9C8E7278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9" y="5386030"/>
            <a:ext cx="10394581" cy="92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0C504D5-6A99-4887-AB41-123A2D93747C}"/>
                  </a:ext>
                </a:extLst>
              </p14:cNvPr>
              <p14:cNvContentPartPr/>
              <p14:nvPr/>
            </p14:nvContentPartPr>
            <p14:xfrm>
              <a:off x="2326640" y="6109920"/>
              <a:ext cx="3475080" cy="88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0C504D5-6A99-4887-AB41-123A2D9374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8640" y="6091920"/>
                <a:ext cx="3510720" cy="124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43627BB-48DD-4333-B0D7-4DA4C98400A2}"/>
              </a:ext>
            </a:extLst>
          </p:cNvPr>
          <p:cNvSpPr txBox="1"/>
          <p:nvPr/>
        </p:nvSpPr>
        <p:spPr>
          <a:xfrm>
            <a:off x="1554480" y="6308130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</a:t>
            </a:r>
            <a:r>
              <a:rPr lang="zh-CN" altLang="en-US" dirty="0"/>
              <a:t>是遍历的，是当前页码号</a:t>
            </a:r>
          </a:p>
        </p:txBody>
      </p:sp>
    </p:spTree>
    <p:extLst>
      <p:ext uri="{BB962C8B-B14F-4D97-AF65-F5344CB8AC3E}">
        <p14:creationId xmlns:p14="http://schemas.microsoft.com/office/powerpoint/2010/main" val="2714035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118F70-F78B-4830-8589-D205962F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173284"/>
            <a:ext cx="11781541" cy="45114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0DDFB24-02F5-4FDB-A575-38CCA5B7E425}"/>
                  </a:ext>
                </a:extLst>
              </p14:cNvPr>
              <p14:cNvContentPartPr/>
              <p14:nvPr/>
            </p14:nvContentPartPr>
            <p14:xfrm>
              <a:off x="3596720" y="5352840"/>
              <a:ext cx="6025320" cy="159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0DDFB24-02F5-4FDB-A575-38CCA5B7E4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720" y="5334840"/>
                <a:ext cx="606096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F92EB2A-48A7-4A65-A222-2EF98B8DFC56}"/>
              </a:ext>
            </a:extLst>
          </p:cNvPr>
          <p:cNvSpPr txBox="1"/>
          <p:nvPr/>
        </p:nvSpPr>
        <p:spPr>
          <a:xfrm>
            <a:off x="4104640" y="6136640"/>
            <a:ext cx="61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    下     中的</a:t>
            </a:r>
            <a:r>
              <a:rPr lang="en-US" altLang="zh-CN" dirty="0" err="1"/>
              <a:t>totalPage</a:t>
            </a:r>
            <a:r>
              <a:rPr lang="en-US" altLang="zh-CN" dirty="0"/>
              <a:t>   </a:t>
            </a:r>
            <a:r>
              <a:rPr lang="zh-CN" altLang="en-US" dirty="0"/>
              <a:t>就传递</a:t>
            </a:r>
            <a:r>
              <a:rPr lang="en-US" altLang="zh-CN" dirty="0" err="1"/>
              <a:t>totalPage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82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A46332-6642-4D07-A8DC-2F9776D6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3" y="868608"/>
            <a:ext cx="11445151" cy="22911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08A7DD-14AB-49CE-BEEB-BCCAD1807C48}"/>
                  </a:ext>
                </a:extLst>
              </p14:cNvPr>
              <p14:cNvContentPartPr/>
              <p14:nvPr/>
            </p14:nvContentPartPr>
            <p14:xfrm>
              <a:off x="1046480" y="2599560"/>
              <a:ext cx="6624720" cy="174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08A7DD-14AB-49CE-BEEB-BCCAD1807C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480" y="2581560"/>
                <a:ext cx="6660360" cy="210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A45E2F8-1D8B-4CC6-AC80-CADD338702C7}"/>
              </a:ext>
            </a:extLst>
          </p:cNvPr>
          <p:cNvSpPr txBox="1"/>
          <p:nvPr/>
        </p:nvSpPr>
        <p:spPr>
          <a:xfrm>
            <a:off x="2194560" y="3667760"/>
            <a:ext cx="764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当前页等于</a:t>
            </a:r>
            <a:r>
              <a:rPr lang="en-US" altLang="zh-CN" dirty="0" err="1"/>
              <a:t>totalPage</a:t>
            </a:r>
            <a:r>
              <a:rPr lang="en-US" altLang="zh-CN" dirty="0"/>
              <a:t> </a:t>
            </a:r>
            <a:r>
              <a:rPr lang="zh-CN" altLang="en-US" dirty="0"/>
              <a:t>的时候，就不要再点了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555403-DA74-4087-AB9B-DE74A7A7F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72" y="4319162"/>
            <a:ext cx="9876376" cy="11430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47D777B-8D2E-48B9-9A71-E473EEE7B093}"/>
                  </a:ext>
                </a:extLst>
              </p14:cNvPr>
              <p14:cNvContentPartPr/>
              <p14:nvPr/>
            </p14:nvContentPartPr>
            <p14:xfrm>
              <a:off x="4206200" y="5283000"/>
              <a:ext cx="4887360" cy="1224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47D777B-8D2E-48B9-9A71-E473EEE7B0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8200" y="5265000"/>
                <a:ext cx="4923000" cy="1580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9EDE158-5F06-4CDF-83D4-BBF013C98CCB}"/>
              </a:ext>
            </a:extLst>
          </p:cNvPr>
          <p:cNvSpPr txBox="1"/>
          <p:nvPr/>
        </p:nvSpPr>
        <p:spPr>
          <a:xfrm>
            <a:off x="3180080" y="6024880"/>
            <a:ext cx="65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其他能点的情况就传数据</a:t>
            </a:r>
          </a:p>
        </p:txBody>
      </p:sp>
    </p:spTree>
    <p:extLst>
      <p:ext uri="{BB962C8B-B14F-4D97-AF65-F5344CB8AC3E}">
        <p14:creationId xmlns:p14="http://schemas.microsoft.com/office/powerpoint/2010/main" val="1529724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8D7AED-E058-4DBE-8BFD-F73AEFC8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" y="272836"/>
            <a:ext cx="10516734" cy="60162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7E0E42C-656F-429A-973A-135A8AC2974F}"/>
                  </a:ext>
                </a:extLst>
              </p14:cNvPr>
              <p14:cNvContentPartPr/>
              <p14:nvPr/>
            </p14:nvContentPartPr>
            <p14:xfrm>
              <a:off x="2550200" y="4889160"/>
              <a:ext cx="2093400" cy="69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7E0E42C-656F-429A-973A-135A8AC29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2200" y="4871160"/>
                <a:ext cx="21290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F8F6450-34F3-4CB3-A64D-9E35B756F716}"/>
                  </a:ext>
                </a:extLst>
              </p14:cNvPr>
              <p14:cNvContentPartPr/>
              <p14:nvPr/>
            </p14:nvContentPartPr>
            <p14:xfrm>
              <a:off x="2377320" y="5492160"/>
              <a:ext cx="1504080" cy="55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F8F6450-34F3-4CB3-A64D-9E35B756F7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320" y="5474160"/>
                <a:ext cx="153972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264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4D2CAD-9A9E-471E-AB4C-922C464E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6" y="464708"/>
            <a:ext cx="11171888" cy="2575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373D35-A8E5-488B-B52D-EF1965469A27}"/>
                  </a:ext>
                </a:extLst>
              </p14:cNvPr>
              <p14:cNvContentPartPr/>
              <p14:nvPr/>
            </p14:nvContentPartPr>
            <p14:xfrm>
              <a:off x="7792880" y="2553840"/>
              <a:ext cx="3129480" cy="132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373D35-A8E5-488B-B52D-EF1965469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4880" y="2535840"/>
                <a:ext cx="3165120" cy="16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BC12FA8-82E1-4B7D-A9A9-4760B2FF7251}"/>
              </a:ext>
            </a:extLst>
          </p:cNvPr>
          <p:cNvSpPr txBox="1"/>
          <p:nvPr/>
        </p:nvSpPr>
        <p:spPr>
          <a:xfrm>
            <a:off x="2270760" y="3040491"/>
            <a:ext cx="742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动态给页面添加类名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25D7E-18E6-4493-8938-2DD2445F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68" y="3540833"/>
            <a:ext cx="6764272" cy="29826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322CB53-093F-421E-B14A-D16B5C49210F}"/>
                  </a:ext>
                </a:extLst>
              </p14:cNvPr>
              <p14:cNvContentPartPr/>
              <p14:nvPr/>
            </p14:nvContentPartPr>
            <p14:xfrm>
              <a:off x="2225120" y="5750280"/>
              <a:ext cx="3790080" cy="32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322CB53-093F-421E-B14A-D16B5C4921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7120" y="5732280"/>
                <a:ext cx="382572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95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75CF05-F978-4EE4-AC97-5863CCEB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0" y="397987"/>
            <a:ext cx="9000000" cy="36426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92E4E2-697B-47D4-BDD4-7583072C8CD7}"/>
              </a:ext>
            </a:extLst>
          </p:cNvPr>
          <p:cNvSpPr txBox="1"/>
          <p:nvPr/>
        </p:nvSpPr>
        <p:spPr>
          <a:xfrm>
            <a:off x="2466975" y="3152775"/>
            <a:ext cx="744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有连续的页码数</a:t>
            </a:r>
            <a:endParaRPr lang="en-US" altLang="zh-CN" dirty="0"/>
          </a:p>
          <a:p>
            <a:r>
              <a:rPr lang="zh-CN" altLang="en-US" dirty="0"/>
              <a:t>并且连续的页码的个数是奇数个   （对称，好看）</a:t>
            </a:r>
          </a:p>
        </p:txBody>
      </p:sp>
    </p:spTree>
    <p:extLst>
      <p:ext uri="{BB962C8B-B14F-4D97-AF65-F5344CB8AC3E}">
        <p14:creationId xmlns:p14="http://schemas.microsoft.com/office/powerpoint/2010/main" val="2259342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C85E52-AF66-453E-AB1A-E29834F5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10" y="1090842"/>
            <a:ext cx="9054619" cy="2759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B9BC2E-9F05-4374-B687-8C96F28AC9A5}"/>
                  </a:ext>
                </a:extLst>
              </p14:cNvPr>
              <p14:cNvContentPartPr/>
              <p14:nvPr/>
            </p14:nvContentPartPr>
            <p14:xfrm>
              <a:off x="1412240" y="3229560"/>
              <a:ext cx="4592520" cy="8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B9BC2E-9F05-4374-B687-8C96F28AC9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240" y="3211560"/>
                <a:ext cx="4628160" cy="115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A3C806E-882D-481C-8619-F60D64D73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365"/>
          <a:stretch/>
        </p:blipFill>
        <p:spPr>
          <a:xfrm>
            <a:off x="3024921" y="4013067"/>
            <a:ext cx="5044877" cy="21438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B1E34DA-D704-412D-9FAC-B025ABD99054}"/>
                  </a:ext>
                </a:extLst>
              </p14:cNvPr>
              <p14:cNvContentPartPr/>
              <p14:nvPr/>
            </p14:nvContentPartPr>
            <p14:xfrm>
              <a:off x="3535520" y="5455080"/>
              <a:ext cx="1971720" cy="97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B1E34DA-D704-412D-9FAC-B025ABD990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7520" y="5437080"/>
                <a:ext cx="20073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549B501-3E02-4B27-B078-8CC729A83DFE}"/>
                  </a:ext>
                </a:extLst>
              </p14:cNvPr>
              <p14:cNvContentPartPr/>
              <p14:nvPr/>
            </p14:nvContentPartPr>
            <p14:xfrm>
              <a:off x="5130680" y="6573600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549B501-3E02-4B27-B078-8CC729A83D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2680" y="655560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95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EB3DD-B38F-41D5-812E-3092B4C4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0"/>
            <a:ext cx="867354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008EC5-FE6C-4F53-8D4F-B3837791874D}"/>
                  </a:ext>
                </a:extLst>
              </p14:cNvPr>
              <p14:cNvContentPartPr/>
              <p14:nvPr/>
            </p14:nvContentPartPr>
            <p14:xfrm>
              <a:off x="3545960" y="956520"/>
              <a:ext cx="1564920" cy="8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008EC5-FE6C-4F53-8D4F-B38377918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7960" y="938520"/>
                <a:ext cx="1600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FC53B00-4A6A-4D3E-BA8F-F440E6CDC363}"/>
                  </a:ext>
                </a:extLst>
              </p14:cNvPr>
              <p14:cNvContentPartPr/>
              <p14:nvPr/>
            </p14:nvContentPartPr>
            <p14:xfrm>
              <a:off x="3180200" y="5156640"/>
              <a:ext cx="1422720" cy="65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FC53B00-4A6A-4D3E-BA8F-F440E6CDC3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200" y="5138640"/>
                <a:ext cx="1458360" cy="101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AB9D8BE-9F46-462A-B5C3-B6165588A796}"/>
              </a:ext>
            </a:extLst>
          </p:cNvPr>
          <p:cNvSpPr txBox="1"/>
          <p:nvPr/>
        </p:nvSpPr>
        <p:spPr>
          <a:xfrm>
            <a:off x="5110880" y="4958080"/>
            <a:ext cx="53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这里默认要是第一页，否则格式会不正确</a:t>
            </a:r>
          </a:p>
        </p:txBody>
      </p:sp>
    </p:spTree>
    <p:extLst>
      <p:ext uri="{BB962C8B-B14F-4D97-AF65-F5344CB8AC3E}">
        <p14:creationId xmlns:p14="http://schemas.microsoft.com/office/powerpoint/2010/main" val="86059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808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564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996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447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29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325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59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45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18C946E-920A-4DEF-B747-EA9B98765CA2}"/>
                  </a:ext>
                </a:extLst>
              </p14:cNvPr>
              <p14:cNvContentPartPr/>
              <p14:nvPr/>
            </p14:nvContentPartPr>
            <p14:xfrm>
              <a:off x="4638705" y="3610095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18C946E-920A-4DEF-B747-EA9B98765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0705" y="359209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225DDE8-94C5-4B17-B89A-F1D515C7D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1" y="127407"/>
            <a:ext cx="10371190" cy="63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7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8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C0793F-BD5C-41D2-9955-87DF6936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7" y="117957"/>
            <a:ext cx="9746825" cy="35359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9405A2-F1E5-4FCA-9DE2-81BF16E8EC00}"/>
              </a:ext>
            </a:extLst>
          </p:cNvPr>
          <p:cNvSpPr txBox="1"/>
          <p:nvPr/>
        </p:nvSpPr>
        <p:spPr>
          <a:xfrm>
            <a:off x="1676400" y="414337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到分页器</a:t>
            </a:r>
            <a:endParaRPr lang="en-US" altLang="zh-CN" dirty="0"/>
          </a:p>
          <a:p>
            <a:r>
              <a:rPr lang="zh-CN" altLang="en-US" dirty="0"/>
              <a:t>先父传子，传给他几条假数据</a:t>
            </a:r>
          </a:p>
        </p:txBody>
      </p:sp>
    </p:spTree>
    <p:extLst>
      <p:ext uri="{BB962C8B-B14F-4D97-AF65-F5344CB8AC3E}">
        <p14:creationId xmlns:p14="http://schemas.microsoft.com/office/powerpoint/2010/main" val="240161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671305-00A5-4006-A481-B2305DCF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92202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C14352-B7CA-4664-9AAE-07188B419D71}"/>
              </a:ext>
            </a:extLst>
          </p:cNvPr>
          <p:cNvSpPr txBox="1"/>
          <p:nvPr/>
        </p:nvSpPr>
        <p:spPr>
          <a:xfrm>
            <a:off x="4924425" y="177165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接受数据，并把数据进行替换</a:t>
            </a:r>
          </a:p>
        </p:txBody>
      </p:sp>
    </p:spTree>
    <p:extLst>
      <p:ext uri="{BB962C8B-B14F-4D97-AF65-F5344CB8AC3E}">
        <p14:creationId xmlns:p14="http://schemas.microsoft.com/office/powerpoint/2010/main" val="368984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C51ABA-1348-4484-B34B-E86F1C80C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3"/>
          <a:stretch/>
        </p:blipFill>
        <p:spPr>
          <a:xfrm>
            <a:off x="457200" y="853439"/>
            <a:ext cx="6404579" cy="5480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68B0F6-26C6-4FFD-9F8F-6BE9EAFDF113}"/>
                  </a:ext>
                </a:extLst>
              </p14:cNvPr>
              <p14:cNvContentPartPr/>
              <p14:nvPr/>
            </p14:nvContentPartPr>
            <p14:xfrm>
              <a:off x="2143185" y="5772255"/>
              <a:ext cx="2819520" cy="43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68B0F6-26C6-4FFD-9F8F-6BE9EAFDF1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185" y="5754255"/>
                <a:ext cx="285516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E428BE9-8DEC-4FDB-8CD0-314DE92BFC80}"/>
              </a:ext>
            </a:extLst>
          </p:cNvPr>
          <p:cNvSpPr txBox="1"/>
          <p:nvPr/>
        </p:nvSpPr>
        <p:spPr>
          <a:xfrm>
            <a:off x="2819400" y="5068919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计算出一共多少页（向上取整）</a:t>
            </a:r>
          </a:p>
        </p:txBody>
      </p:sp>
    </p:spTree>
    <p:extLst>
      <p:ext uri="{BB962C8B-B14F-4D97-AF65-F5344CB8AC3E}">
        <p14:creationId xmlns:p14="http://schemas.microsoft.com/office/powerpoint/2010/main" val="391490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6D0AD0-A8CD-442B-9CCA-4F5F2F8B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90" y="0"/>
            <a:ext cx="832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6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宽屏</PresentationFormat>
  <Paragraphs>57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85</cp:revision>
  <dcterms:created xsi:type="dcterms:W3CDTF">2022-11-26T01:42:03Z</dcterms:created>
  <dcterms:modified xsi:type="dcterms:W3CDTF">2022-11-26T09:28:27Z</dcterms:modified>
</cp:coreProperties>
</file>